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883"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image" Target="../media/image7.png"/><Relationship Id="rId6" Type="http://schemas.openxmlformats.org/officeDocument/2006/relationships/image" Target="../media/image12.wmf"/><Relationship Id="rId5" Type="http://schemas.openxmlformats.org/officeDocument/2006/relationships/image" Target="../media/image11.wmf"/><Relationship Id="rId10" Type="http://schemas.openxmlformats.org/officeDocument/2006/relationships/image" Target="../media/image16.wmf"/><Relationship Id="rId4" Type="http://schemas.openxmlformats.org/officeDocument/2006/relationships/image" Target="../media/image10.wmf"/><Relationship Id="rId9"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image" Target="../media/image29.wmf"/><Relationship Id="rId3" Type="http://schemas.openxmlformats.org/officeDocument/2006/relationships/image" Target="../media/image19.wmf"/><Relationship Id="rId7" Type="http://schemas.openxmlformats.org/officeDocument/2006/relationships/image" Target="../media/image23.wmf"/><Relationship Id="rId12" Type="http://schemas.openxmlformats.org/officeDocument/2006/relationships/image" Target="../media/image28.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11" Type="http://schemas.openxmlformats.org/officeDocument/2006/relationships/image" Target="../media/image27.wmf"/><Relationship Id="rId5" Type="http://schemas.openxmlformats.org/officeDocument/2006/relationships/image" Target="../media/image21.wmf"/><Relationship Id="rId10" Type="http://schemas.openxmlformats.org/officeDocument/2006/relationships/image" Target="../media/image26.wmf"/><Relationship Id="rId4" Type="http://schemas.openxmlformats.org/officeDocument/2006/relationships/image" Target="../media/image20.wmf"/><Relationship Id="rId9"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2.wmf"/><Relationship Id="rId7" Type="http://schemas.openxmlformats.org/officeDocument/2006/relationships/image" Target="../media/image36.wmf"/><Relationship Id="rId2" Type="http://schemas.openxmlformats.org/officeDocument/2006/relationships/image" Target="../media/image31.png"/><Relationship Id="rId1" Type="http://schemas.openxmlformats.org/officeDocument/2006/relationships/image" Target="../media/image30.wmf"/><Relationship Id="rId6" Type="http://schemas.openxmlformats.org/officeDocument/2006/relationships/image" Target="../media/image35.wmf"/><Relationship Id="rId5" Type="http://schemas.openxmlformats.org/officeDocument/2006/relationships/image" Target="../media/image34.wmf"/><Relationship Id="rId4" Type="http://schemas.openxmlformats.org/officeDocument/2006/relationships/image" Target="../media/image33.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image" Target="../media/image49.wmf"/><Relationship Id="rId18" Type="http://schemas.openxmlformats.org/officeDocument/2006/relationships/image" Target="../media/image54.wmf"/><Relationship Id="rId3" Type="http://schemas.openxmlformats.org/officeDocument/2006/relationships/image" Target="../media/image39.wmf"/><Relationship Id="rId7" Type="http://schemas.openxmlformats.org/officeDocument/2006/relationships/image" Target="../media/image43.wmf"/><Relationship Id="rId12" Type="http://schemas.openxmlformats.org/officeDocument/2006/relationships/image" Target="../media/image48.wmf"/><Relationship Id="rId17" Type="http://schemas.openxmlformats.org/officeDocument/2006/relationships/image" Target="../media/image53.wmf"/><Relationship Id="rId2" Type="http://schemas.openxmlformats.org/officeDocument/2006/relationships/image" Target="../media/image38.wmf"/><Relationship Id="rId16" Type="http://schemas.openxmlformats.org/officeDocument/2006/relationships/image" Target="../media/image52.wmf"/><Relationship Id="rId20" Type="http://schemas.openxmlformats.org/officeDocument/2006/relationships/image" Target="../media/image56.wmf"/><Relationship Id="rId1" Type="http://schemas.openxmlformats.org/officeDocument/2006/relationships/image" Target="../media/image37.wmf"/><Relationship Id="rId6" Type="http://schemas.openxmlformats.org/officeDocument/2006/relationships/image" Target="../media/image42.wmf"/><Relationship Id="rId11" Type="http://schemas.openxmlformats.org/officeDocument/2006/relationships/image" Target="../media/image47.wmf"/><Relationship Id="rId5" Type="http://schemas.openxmlformats.org/officeDocument/2006/relationships/image" Target="../media/image41.wmf"/><Relationship Id="rId15" Type="http://schemas.openxmlformats.org/officeDocument/2006/relationships/image" Target="../media/image51.wmf"/><Relationship Id="rId10" Type="http://schemas.openxmlformats.org/officeDocument/2006/relationships/image" Target="../media/image46.wmf"/><Relationship Id="rId19" Type="http://schemas.openxmlformats.org/officeDocument/2006/relationships/image" Target="../media/image55.wmf"/><Relationship Id="rId4" Type="http://schemas.openxmlformats.org/officeDocument/2006/relationships/image" Target="../media/image40.wmf"/><Relationship Id="rId9" Type="http://schemas.openxmlformats.org/officeDocument/2006/relationships/image" Target="../media/image45.wmf"/><Relationship Id="rId14" Type="http://schemas.openxmlformats.org/officeDocument/2006/relationships/image" Target="../media/image5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E0A3E-DA6D-42B5-BAC6-96971D7C1A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AA834E-F430-469F-AD9B-B5E5F40A00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96051E4-B9F7-405E-AF95-3F73BA53A8CD}"/>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5" name="Footer Placeholder 4">
            <a:extLst>
              <a:ext uri="{FF2B5EF4-FFF2-40B4-BE49-F238E27FC236}">
                <a16:creationId xmlns:a16="http://schemas.microsoft.com/office/drawing/2014/main" id="{E6298E31-942E-42FB-BC37-A92EE6281C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7EB770-3750-4FBD-B10F-6294A168F950}"/>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2701589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69970-6323-4926-A227-7D73078A52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B1C1C08-A8A8-4917-A738-9BA70C95ADA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DD77AA-7B4D-4695-A8E7-FED337305D93}"/>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5" name="Footer Placeholder 4">
            <a:extLst>
              <a:ext uri="{FF2B5EF4-FFF2-40B4-BE49-F238E27FC236}">
                <a16:creationId xmlns:a16="http://schemas.microsoft.com/office/drawing/2014/main" id="{326135E5-EEFD-466E-B886-F618D3A0B7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3E07C8-0E98-4EA6-99C1-BDA517991AD9}"/>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2444838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7E402A-37EA-4094-AB49-4FC6E284619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0EEB8E9-EDFA-448C-AE97-7A80BD4F0BB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6EFA33-CA4F-4EC8-9A51-08ACF48E906C}"/>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5" name="Footer Placeholder 4">
            <a:extLst>
              <a:ext uri="{FF2B5EF4-FFF2-40B4-BE49-F238E27FC236}">
                <a16:creationId xmlns:a16="http://schemas.microsoft.com/office/drawing/2014/main" id="{624DC54F-4B05-4D9B-A17D-6EF1CC8FCB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ABA61F-0E02-4C7B-9375-D26027B62A3C}"/>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1443005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659A7-0A16-4D37-A7B4-0065564E86F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2E04B7-3A9A-47DB-9E15-0BAA0DCAE64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F2409B-ECFC-4B2B-8D21-9E4A843FE20A}"/>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5" name="Footer Placeholder 4">
            <a:extLst>
              <a:ext uri="{FF2B5EF4-FFF2-40B4-BE49-F238E27FC236}">
                <a16:creationId xmlns:a16="http://schemas.microsoft.com/office/drawing/2014/main" id="{4A455F6B-C203-455F-A412-5944293F0A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3D5655-918D-447D-964F-5497B1AC4351}"/>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3480198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C9A53-BFD1-4F64-8E4B-9FB7AA5CE9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74BD2E3-8E3F-47EA-8E14-45E78CF65D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227E13E-17A1-475C-86AF-3737E70BD1B8}"/>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5" name="Footer Placeholder 4">
            <a:extLst>
              <a:ext uri="{FF2B5EF4-FFF2-40B4-BE49-F238E27FC236}">
                <a16:creationId xmlns:a16="http://schemas.microsoft.com/office/drawing/2014/main" id="{7C9B9063-5909-43A4-855A-3B1E6FB649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18111E-A7FA-4203-9DE2-2D024858016B}"/>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292227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22F0C-BECA-46B1-A1DC-8ADA5CD333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A3F3CB6-F9B1-4205-8865-D10346D1098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6247E5-837E-419C-A3D1-A23C4EF1E35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BE02BBB-767E-4F6C-8907-F1BACB9CC98F}"/>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6" name="Footer Placeholder 5">
            <a:extLst>
              <a:ext uri="{FF2B5EF4-FFF2-40B4-BE49-F238E27FC236}">
                <a16:creationId xmlns:a16="http://schemas.microsoft.com/office/drawing/2014/main" id="{AA4240DE-5781-474C-8161-21382C47E7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6DAD6F-E957-490F-9556-8F96DB7D3102}"/>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1442553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890DA-EB61-40DC-9FE0-50EA3144212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1053852-834F-4FD1-B219-C824E72013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0B79C4A-C5C8-476E-98B5-E5240813802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A922C34-2BD7-4735-B908-390C5C6FDD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75EEC1C-7DCD-4B5F-B372-CE344DB9EAC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3C927C3-A004-4487-8800-5C9DB7C44DD7}"/>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8" name="Footer Placeholder 7">
            <a:extLst>
              <a:ext uri="{FF2B5EF4-FFF2-40B4-BE49-F238E27FC236}">
                <a16:creationId xmlns:a16="http://schemas.microsoft.com/office/drawing/2014/main" id="{6713048B-83D8-4BD8-B3F7-D5A9FB42383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784E1E0-3C31-475D-9B00-C34205E07749}"/>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4059650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E483C-4C67-4E15-A15F-9C52C7C89BE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C76FD4-919C-4852-97D7-722EE1DAAF3F}"/>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4" name="Footer Placeholder 3">
            <a:extLst>
              <a:ext uri="{FF2B5EF4-FFF2-40B4-BE49-F238E27FC236}">
                <a16:creationId xmlns:a16="http://schemas.microsoft.com/office/drawing/2014/main" id="{F92A2FCE-FE93-4659-A313-018D287D4A7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268F80E-125C-4BE5-B73F-5160DDECF708}"/>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3572343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FAB079-497C-42E2-8683-2280545EF05D}"/>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3" name="Footer Placeholder 2">
            <a:extLst>
              <a:ext uri="{FF2B5EF4-FFF2-40B4-BE49-F238E27FC236}">
                <a16:creationId xmlns:a16="http://schemas.microsoft.com/office/drawing/2014/main" id="{45FDDFB7-C2FC-4E33-853C-18BED840B8C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6E313BA-7EEB-4832-8F6F-780C9CF580ED}"/>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3061413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C6CB5-6A77-4BA9-9275-C90E5434C1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99DAE12-E8A9-43D8-9ACB-FF5202DC84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05BFEEB-590F-44AB-90E7-DDF2BFD788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D6E3D2F-5DBB-4AAB-A2A5-506E33AE82B9}"/>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6" name="Footer Placeholder 5">
            <a:extLst>
              <a:ext uri="{FF2B5EF4-FFF2-40B4-BE49-F238E27FC236}">
                <a16:creationId xmlns:a16="http://schemas.microsoft.com/office/drawing/2014/main" id="{57283F88-7E11-4847-A21F-193B9AF44F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DDC0C7-213A-4066-A61C-85F8F0A8CC57}"/>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2407363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042F7-6153-4AE9-9181-FF3BCFF31A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C677976-1664-472E-BD15-D0BC2E5972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9E40434-976D-4D73-BAE4-441E19E88B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A5EB7A5-2EEA-4AC0-8916-3AFF030F428C}"/>
              </a:ext>
            </a:extLst>
          </p:cNvPr>
          <p:cNvSpPr>
            <a:spLocks noGrp="1"/>
          </p:cNvSpPr>
          <p:nvPr>
            <p:ph type="dt" sz="half" idx="10"/>
          </p:nvPr>
        </p:nvSpPr>
        <p:spPr/>
        <p:txBody>
          <a:bodyPr/>
          <a:lstStyle/>
          <a:p>
            <a:fld id="{564CCB5F-E77D-4C5C-9144-F3949838C90E}" type="datetimeFigureOut">
              <a:rPr lang="en-US" smtClean="0"/>
              <a:t>4/18/2018</a:t>
            </a:fld>
            <a:endParaRPr lang="en-US"/>
          </a:p>
        </p:txBody>
      </p:sp>
      <p:sp>
        <p:nvSpPr>
          <p:cNvPr id="6" name="Footer Placeholder 5">
            <a:extLst>
              <a:ext uri="{FF2B5EF4-FFF2-40B4-BE49-F238E27FC236}">
                <a16:creationId xmlns:a16="http://schemas.microsoft.com/office/drawing/2014/main" id="{7B4601CA-42CC-44A3-878B-1B199F0EFB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5C0580-22BD-4668-9A37-2DE5FCEC305C}"/>
              </a:ext>
            </a:extLst>
          </p:cNvPr>
          <p:cNvSpPr>
            <a:spLocks noGrp="1"/>
          </p:cNvSpPr>
          <p:nvPr>
            <p:ph type="sldNum" sz="quarter" idx="12"/>
          </p:nvPr>
        </p:nvSpPr>
        <p:spPr/>
        <p:txBody>
          <a:bodyPr/>
          <a:lstStyle/>
          <a:p>
            <a:fld id="{E586B5E2-30E8-4CE6-BB3C-3C9E8C1B1704}" type="slidenum">
              <a:rPr lang="en-US" smtClean="0"/>
              <a:t>‹#›</a:t>
            </a:fld>
            <a:endParaRPr lang="en-US"/>
          </a:p>
        </p:txBody>
      </p:sp>
    </p:spTree>
    <p:extLst>
      <p:ext uri="{BB962C8B-B14F-4D97-AF65-F5344CB8AC3E}">
        <p14:creationId xmlns:p14="http://schemas.microsoft.com/office/powerpoint/2010/main" val="3234840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09F576-A312-4A49-BAD4-ECFBF64F06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5182E68-CBC0-4EBA-8075-6E95ACCA03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1A1B69-E8C7-41C5-833A-690363ACC5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CCB5F-E77D-4C5C-9144-F3949838C90E}" type="datetimeFigureOut">
              <a:rPr lang="en-US" smtClean="0"/>
              <a:t>4/18/2018</a:t>
            </a:fld>
            <a:endParaRPr lang="en-US"/>
          </a:p>
        </p:txBody>
      </p:sp>
      <p:sp>
        <p:nvSpPr>
          <p:cNvPr id="5" name="Footer Placeholder 4">
            <a:extLst>
              <a:ext uri="{FF2B5EF4-FFF2-40B4-BE49-F238E27FC236}">
                <a16:creationId xmlns:a16="http://schemas.microsoft.com/office/drawing/2014/main" id="{3BE4F43D-7B56-47E9-9E10-8858E85E8A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18B59CD-BFDC-4BBC-9744-729B2701F0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86B5E2-30E8-4CE6-BB3C-3C9E8C1B1704}" type="slidenum">
              <a:rPr lang="en-US" smtClean="0"/>
              <a:t>‹#›</a:t>
            </a:fld>
            <a:endParaRPr lang="en-US"/>
          </a:p>
        </p:txBody>
      </p:sp>
    </p:spTree>
    <p:extLst>
      <p:ext uri="{BB962C8B-B14F-4D97-AF65-F5344CB8AC3E}">
        <p14:creationId xmlns:p14="http://schemas.microsoft.com/office/powerpoint/2010/main" val="2701792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2.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oleObject" Target="../embeddings/oleObject12.bin"/><Relationship Id="rId18" Type="http://schemas.openxmlformats.org/officeDocument/2006/relationships/image" Target="../media/image14.wmf"/><Relationship Id="rId3" Type="http://schemas.openxmlformats.org/officeDocument/2006/relationships/oleObject" Target="../embeddings/oleObject7.bin"/><Relationship Id="rId21" Type="http://schemas.openxmlformats.org/officeDocument/2006/relationships/oleObject" Target="../embeddings/oleObject16.bin"/><Relationship Id="rId7" Type="http://schemas.openxmlformats.org/officeDocument/2006/relationships/oleObject" Target="../embeddings/oleObject9.bin"/><Relationship Id="rId12" Type="http://schemas.openxmlformats.org/officeDocument/2006/relationships/image" Target="../media/image11.wmf"/><Relationship Id="rId17" Type="http://schemas.openxmlformats.org/officeDocument/2006/relationships/oleObject" Target="../embeddings/oleObject14.bin"/><Relationship Id="rId2" Type="http://schemas.openxmlformats.org/officeDocument/2006/relationships/slideLayout" Target="../slideLayouts/slideLayout7.xml"/><Relationship Id="rId16" Type="http://schemas.openxmlformats.org/officeDocument/2006/relationships/image" Target="../media/image13.wmf"/><Relationship Id="rId20" Type="http://schemas.openxmlformats.org/officeDocument/2006/relationships/image" Target="../media/image15.wmf"/><Relationship Id="rId1" Type="http://schemas.openxmlformats.org/officeDocument/2006/relationships/vmlDrawing" Target="../drawings/vmlDrawing2.vml"/><Relationship Id="rId6" Type="http://schemas.openxmlformats.org/officeDocument/2006/relationships/image" Target="../media/image8.wmf"/><Relationship Id="rId11" Type="http://schemas.openxmlformats.org/officeDocument/2006/relationships/oleObject" Target="../embeddings/oleObject11.bin"/><Relationship Id="rId5" Type="http://schemas.openxmlformats.org/officeDocument/2006/relationships/oleObject" Target="../embeddings/oleObject8.bin"/><Relationship Id="rId15" Type="http://schemas.openxmlformats.org/officeDocument/2006/relationships/oleObject" Target="../embeddings/oleObject13.bin"/><Relationship Id="rId10" Type="http://schemas.openxmlformats.org/officeDocument/2006/relationships/image" Target="../media/image10.wmf"/><Relationship Id="rId19" Type="http://schemas.openxmlformats.org/officeDocument/2006/relationships/oleObject" Target="../embeddings/oleObject15.bin"/><Relationship Id="rId4" Type="http://schemas.openxmlformats.org/officeDocument/2006/relationships/image" Target="../media/image7.png"/><Relationship Id="rId9" Type="http://schemas.openxmlformats.org/officeDocument/2006/relationships/oleObject" Target="../embeddings/oleObject10.bin"/><Relationship Id="rId14" Type="http://schemas.openxmlformats.org/officeDocument/2006/relationships/image" Target="../media/image12.wmf"/><Relationship Id="rId22" Type="http://schemas.openxmlformats.org/officeDocument/2006/relationships/image" Target="../media/image16.wmf"/></Relationships>
</file>

<file path=ppt/slides/_rels/slide3.x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oleObject" Target="../embeddings/oleObject22.bin"/><Relationship Id="rId18" Type="http://schemas.openxmlformats.org/officeDocument/2006/relationships/image" Target="../media/image24.wmf"/><Relationship Id="rId26" Type="http://schemas.openxmlformats.org/officeDocument/2006/relationships/image" Target="../media/image28.wmf"/><Relationship Id="rId3" Type="http://schemas.openxmlformats.org/officeDocument/2006/relationships/oleObject" Target="../embeddings/oleObject17.bin"/><Relationship Id="rId21" Type="http://schemas.openxmlformats.org/officeDocument/2006/relationships/oleObject" Target="../embeddings/oleObject26.bin"/><Relationship Id="rId7" Type="http://schemas.openxmlformats.org/officeDocument/2006/relationships/oleObject" Target="../embeddings/oleObject19.bin"/><Relationship Id="rId12" Type="http://schemas.openxmlformats.org/officeDocument/2006/relationships/image" Target="../media/image21.wmf"/><Relationship Id="rId17" Type="http://schemas.openxmlformats.org/officeDocument/2006/relationships/oleObject" Target="../embeddings/oleObject24.bin"/><Relationship Id="rId25" Type="http://schemas.openxmlformats.org/officeDocument/2006/relationships/oleObject" Target="../embeddings/oleObject28.bin"/><Relationship Id="rId2" Type="http://schemas.openxmlformats.org/officeDocument/2006/relationships/slideLayout" Target="../slideLayouts/slideLayout7.xml"/><Relationship Id="rId16" Type="http://schemas.openxmlformats.org/officeDocument/2006/relationships/image" Target="../media/image23.wmf"/><Relationship Id="rId20" Type="http://schemas.openxmlformats.org/officeDocument/2006/relationships/image" Target="../media/image25.wmf"/><Relationship Id="rId1" Type="http://schemas.openxmlformats.org/officeDocument/2006/relationships/vmlDrawing" Target="../drawings/vmlDrawing3.vml"/><Relationship Id="rId6" Type="http://schemas.openxmlformats.org/officeDocument/2006/relationships/image" Target="../media/image18.wmf"/><Relationship Id="rId11" Type="http://schemas.openxmlformats.org/officeDocument/2006/relationships/oleObject" Target="../embeddings/oleObject21.bin"/><Relationship Id="rId24" Type="http://schemas.openxmlformats.org/officeDocument/2006/relationships/image" Target="../media/image27.wmf"/><Relationship Id="rId5" Type="http://schemas.openxmlformats.org/officeDocument/2006/relationships/oleObject" Target="../embeddings/oleObject18.bin"/><Relationship Id="rId15" Type="http://schemas.openxmlformats.org/officeDocument/2006/relationships/oleObject" Target="../embeddings/oleObject23.bin"/><Relationship Id="rId23" Type="http://schemas.openxmlformats.org/officeDocument/2006/relationships/oleObject" Target="../embeddings/oleObject27.bin"/><Relationship Id="rId28" Type="http://schemas.openxmlformats.org/officeDocument/2006/relationships/image" Target="../media/image29.wmf"/><Relationship Id="rId10" Type="http://schemas.openxmlformats.org/officeDocument/2006/relationships/image" Target="../media/image20.wmf"/><Relationship Id="rId19" Type="http://schemas.openxmlformats.org/officeDocument/2006/relationships/oleObject" Target="../embeddings/oleObject25.bin"/><Relationship Id="rId4" Type="http://schemas.openxmlformats.org/officeDocument/2006/relationships/image" Target="../media/image17.wmf"/><Relationship Id="rId9" Type="http://schemas.openxmlformats.org/officeDocument/2006/relationships/oleObject" Target="../embeddings/oleObject20.bin"/><Relationship Id="rId14" Type="http://schemas.openxmlformats.org/officeDocument/2006/relationships/image" Target="../media/image22.wmf"/><Relationship Id="rId22" Type="http://schemas.openxmlformats.org/officeDocument/2006/relationships/image" Target="../media/image26.wmf"/><Relationship Id="rId27" Type="http://schemas.openxmlformats.org/officeDocument/2006/relationships/oleObject" Target="../embeddings/oleObject29.bin"/></Relationships>
</file>

<file path=ppt/slides/_rels/slide4.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35.bin"/><Relationship Id="rId3" Type="http://schemas.openxmlformats.org/officeDocument/2006/relationships/oleObject" Target="../embeddings/oleObject30.bin"/><Relationship Id="rId7" Type="http://schemas.openxmlformats.org/officeDocument/2006/relationships/oleObject" Target="../embeddings/oleObject32.bin"/><Relationship Id="rId12" Type="http://schemas.openxmlformats.org/officeDocument/2006/relationships/image" Target="../media/image34.wmf"/><Relationship Id="rId2" Type="http://schemas.openxmlformats.org/officeDocument/2006/relationships/slideLayout" Target="../slideLayouts/slideLayout7.xml"/><Relationship Id="rId16" Type="http://schemas.openxmlformats.org/officeDocument/2006/relationships/image" Target="../media/image36.wmf"/><Relationship Id="rId1" Type="http://schemas.openxmlformats.org/officeDocument/2006/relationships/vmlDrawing" Target="../drawings/vmlDrawing4.vml"/><Relationship Id="rId6" Type="http://schemas.openxmlformats.org/officeDocument/2006/relationships/image" Target="../media/image31.png"/><Relationship Id="rId11" Type="http://schemas.openxmlformats.org/officeDocument/2006/relationships/oleObject" Target="../embeddings/oleObject34.bin"/><Relationship Id="rId5" Type="http://schemas.openxmlformats.org/officeDocument/2006/relationships/oleObject" Target="../embeddings/oleObject31.bin"/><Relationship Id="rId15" Type="http://schemas.openxmlformats.org/officeDocument/2006/relationships/oleObject" Target="../embeddings/oleObject36.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33.bin"/><Relationship Id="rId14" Type="http://schemas.openxmlformats.org/officeDocument/2006/relationships/image" Target="../media/image35.wmf"/></Relationships>
</file>

<file path=ppt/slides/_rels/slide5.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42.bin"/><Relationship Id="rId18" Type="http://schemas.openxmlformats.org/officeDocument/2006/relationships/image" Target="../media/image44.wmf"/><Relationship Id="rId26" Type="http://schemas.openxmlformats.org/officeDocument/2006/relationships/image" Target="../media/image48.wmf"/><Relationship Id="rId39" Type="http://schemas.openxmlformats.org/officeDocument/2006/relationships/oleObject" Target="../embeddings/oleObject55.bin"/><Relationship Id="rId3" Type="http://schemas.openxmlformats.org/officeDocument/2006/relationships/oleObject" Target="../embeddings/oleObject37.bin"/><Relationship Id="rId21" Type="http://schemas.openxmlformats.org/officeDocument/2006/relationships/oleObject" Target="../embeddings/oleObject46.bin"/><Relationship Id="rId34" Type="http://schemas.openxmlformats.org/officeDocument/2006/relationships/image" Target="../media/image52.wmf"/><Relationship Id="rId42" Type="http://schemas.openxmlformats.org/officeDocument/2006/relationships/image" Target="../media/image56.wmf"/><Relationship Id="rId7" Type="http://schemas.openxmlformats.org/officeDocument/2006/relationships/oleObject" Target="../embeddings/oleObject39.bin"/><Relationship Id="rId12" Type="http://schemas.openxmlformats.org/officeDocument/2006/relationships/image" Target="../media/image41.wmf"/><Relationship Id="rId17" Type="http://schemas.openxmlformats.org/officeDocument/2006/relationships/oleObject" Target="../embeddings/oleObject44.bin"/><Relationship Id="rId25" Type="http://schemas.openxmlformats.org/officeDocument/2006/relationships/oleObject" Target="../embeddings/oleObject48.bin"/><Relationship Id="rId33" Type="http://schemas.openxmlformats.org/officeDocument/2006/relationships/oleObject" Target="../embeddings/oleObject52.bin"/><Relationship Id="rId38" Type="http://schemas.openxmlformats.org/officeDocument/2006/relationships/image" Target="../media/image54.wmf"/><Relationship Id="rId2" Type="http://schemas.openxmlformats.org/officeDocument/2006/relationships/slideLayout" Target="../slideLayouts/slideLayout7.xml"/><Relationship Id="rId16" Type="http://schemas.openxmlformats.org/officeDocument/2006/relationships/image" Target="../media/image43.wmf"/><Relationship Id="rId20" Type="http://schemas.openxmlformats.org/officeDocument/2006/relationships/image" Target="../media/image45.wmf"/><Relationship Id="rId29" Type="http://schemas.openxmlformats.org/officeDocument/2006/relationships/oleObject" Target="../embeddings/oleObject50.bin"/><Relationship Id="rId41" Type="http://schemas.openxmlformats.org/officeDocument/2006/relationships/oleObject" Target="../embeddings/oleObject56.bin"/><Relationship Id="rId1" Type="http://schemas.openxmlformats.org/officeDocument/2006/relationships/vmlDrawing" Target="../drawings/vmlDrawing5.vml"/><Relationship Id="rId6" Type="http://schemas.openxmlformats.org/officeDocument/2006/relationships/image" Target="../media/image38.wmf"/><Relationship Id="rId11" Type="http://schemas.openxmlformats.org/officeDocument/2006/relationships/oleObject" Target="../embeddings/oleObject41.bin"/><Relationship Id="rId24" Type="http://schemas.openxmlformats.org/officeDocument/2006/relationships/image" Target="../media/image47.wmf"/><Relationship Id="rId32" Type="http://schemas.openxmlformats.org/officeDocument/2006/relationships/image" Target="../media/image51.wmf"/><Relationship Id="rId37" Type="http://schemas.openxmlformats.org/officeDocument/2006/relationships/oleObject" Target="../embeddings/oleObject54.bin"/><Relationship Id="rId40" Type="http://schemas.openxmlformats.org/officeDocument/2006/relationships/image" Target="../media/image55.wmf"/><Relationship Id="rId5" Type="http://schemas.openxmlformats.org/officeDocument/2006/relationships/oleObject" Target="../embeddings/oleObject38.bin"/><Relationship Id="rId15" Type="http://schemas.openxmlformats.org/officeDocument/2006/relationships/oleObject" Target="../embeddings/oleObject43.bin"/><Relationship Id="rId23" Type="http://schemas.openxmlformats.org/officeDocument/2006/relationships/oleObject" Target="../embeddings/oleObject47.bin"/><Relationship Id="rId28" Type="http://schemas.openxmlformats.org/officeDocument/2006/relationships/image" Target="../media/image49.wmf"/><Relationship Id="rId36" Type="http://schemas.openxmlformats.org/officeDocument/2006/relationships/image" Target="../media/image53.wmf"/><Relationship Id="rId10" Type="http://schemas.openxmlformats.org/officeDocument/2006/relationships/image" Target="../media/image40.wmf"/><Relationship Id="rId19" Type="http://schemas.openxmlformats.org/officeDocument/2006/relationships/oleObject" Target="../embeddings/oleObject45.bin"/><Relationship Id="rId31" Type="http://schemas.openxmlformats.org/officeDocument/2006/relationships/oleObject" Target="../embeddings/oleObject51.bin"/><Relationship Id="rId4" Type="http://schemas.openxmlformats.org/officeDocument/2006/relationships/image" Target="../media/image37.wmf"/><Relationship Id="rId9" Type="http://schemas.openxmlformats.org/officeDocument/2006/relationships/oleObject" Target="../embeddings/oleObject40.bin"/><Relationship Id="rId14" Type="http://schemas.openxmlformats.org/officeDocument/2006/relationships/image" Target="../media/image42.wmf"/><Relationship Id="rId22" Type="http://schemas.openxmlformats.org/officeDocument/2006/relationships/image" Target="../media/image46.wmf"/><Relationship Id="rId27" Type="http://schemas.openxmlformats.org/officeDocument/2006/relationships/oleObject" Target="../embeddings/oleObject49.bin"/><Relationship Id="rId30" Type="http://schemas.openxmlformats.org/officeDocument/2006/relationships/image" Target="../media/image50.wmf"/><Relationship Id="rId35" Type="http://schemas.openxmlformats.org/officeDocument/2006/relationships/oleObject" Target="../embeddings/oleObject5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0FF86-9D1D-4313-91D2-F8A96291DD46}"/>
              </a:ext>
            </a:extLst>
          </p:cNvPr>
          <p:cNvSpPr>
            <a:spLocks noGrp="1"/>
          </p:cNvSpPr>
          <p:nvPr>
            <p:ph type="ctrTitle"/>
          </p:nvPr>
        </p:nvSpPr>
        <p:spPr>
          <a:xfrm>
            <a:off x="1524000" y="406745"/>
            <a:ext cx="9144000" cy="616985"/>
          </a:xfrm>
        </p:spPr>
        <p:txBody>
          <a:bodyPr>
            <a:normAutofit/>
          </a:bodyPr>
          <a:lstStyle/>
          <a:p>
            <a:r>
              <a:rPr lang="en-US" sz="3200" b="1" u="sng" dirty="0">
                <a:latin typeface="+mn-lt"/>
              </a:rPr>
              <a:t>A.4 Electric Force</a:t>
            </a:r>
          </a:p>
        </p:txBody>
      </p:sp>
      <p:sp>
        <p:nvSpPr>
          <p:cNvPr id="3" name="TextBox 2">
            <a:extLst>
              <a:ext uri="{FF2B5EF4-FFF2-40B4-BE49-F238E27FC236}">
                <a16:creationId xmlns:a16="http://schemas.microsoft.com/office/drawing/2014/main" id="{D6F05B1E-D9A8-49F6-95DF-E4AB6DCFB732}"/>
              </a:ext>
            </a:extLst>
          </p:cNvPr>
          <p:cNvSpPr txBox="1"/>
          <p:nvPr/>
        </p:nvSpPr>
        <p:spPr>
          <a:xfrm>
            <a:off x="785191" y="1177410"/>
            <a:ext cx="10830401" cy="923330"/>
          </a:xfrm>
          <a:prstGeom prst="rect">
            <a:avLst/>
          </a:prstGeom>
          <a:noFill/>
        </p:spPr>
        <p:txBody>
          <a:bodyPr wrap="none" rtlCol="0">
            <a:spAutoFit/>
          </a:bodyPr>
          <a:lstStyle/>
          <a:p>
            <a:r>
              <a:rPr lang="en-US" dirty="0"/>
              <a:t>Electric charges interact with one another (repel, attract) via the electric fields they generate.  And though we’ve </a:t>
            </a:r>
          </a:p>
          <a:p>
            <a:r>
              <a:rPr lang="en-US" dirty="0"/>
              <a:t>delineated the different ways to calculate their electric field, we haven’t stated how this field interacts with other </a:t>
            </a:r>
          </a:p>
          <a:p>
            <a:r>
              <a:rPr lang="en-US" dirty="0"/>
              <a:t>charges, i.e., what </a:t>
            </a:r>
            <a:r>
              <a:rPr lang="en-US" i="1" dirty="0"/>
              <a:t>force</a:t>
            </a:r>
            <a:r>
              <a:rPr lang="en-US" dirty="0"/>
              <a:t> the electric field exerts on the other charges.  That all ends today! dun </a:t>
            </a:r>
            <a:r>
              <a:rPr lang="en-US" dirty="0" err="1"/>
              <a:t>dun</a:t>
            </a:r>
            <a:r>
              <a:rPr lang="en-US" dirty="0"/>
              <a:t> </a:t>
            </a:r>
            <a:r>
              <a:rPr lang="en-US" dirty="0" err="1"/>
              <a:t>dun</a:t>
            </a:r>
            <a:r>
              <a:rPr lang="en-US" dirty="0"/>
              <a:t> …….</a:t>
            </a:r>
          </a:p>
        </p:txBody>
      </p:sp>
      <p:sp>
        <p:nvSpPr>
          <p:cNvPr id="4" name="Rectangle 2">
            <a:extLst>
              <a:ext uri="{FF2B5EF4-FFF2-40B4-BE49-F238E27FC236}">
                <a16:creationId xmlns:a16="http://schemas.microsoft.com/office/drawing/2014/main" id="{B19FCF66-C56B-4829-A14C-E6DC02B6D0D9}"/>
              </a:ext>
            </a:extLst>
          </p:cNvPr>
          <p:cNvSpPr>
            <a:spLocks noChangeArrowheads="1"/>
          </p:cNvSpPr>
          <p:nvPr/>
        </p:nvSpPr>
        <p:spPr bwMode="auto">
          <a:xfrm>
            <a:off x="864704" y="267362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F3FEB19F-4CC9-486D-9293-79B11CE7561F}"/>
              </a:ext>
            </a:extLst>
          </p:cNvPr>
          <p:cNvGraphicFramePr>
            <a:graphicFrameLocks noChangeAspect="1"/>
          </p:cNvGraphicFramePr>
          <p:nvPr>
            <p:extLst>
              <p:ext uri="{D42A27DB-BD31-4B8C-83A1-F6EECF244321}">
                <p14:modId xmlns:p14="http://schemas.microsoft.com/office/powerpoint/2010/main" val="2586808345"/>
              </p:ext>
            </p:extLst>
          </p:nvPr>
        </p:nvGraphicFramePr>
        <p:xfrm>
          <a:off x="1128030" y="2322041"/>
          <a:ext cx="3031435" cy="1881199"/>
        </p:xfrm>
        <a:graphic>
          <a:graphicData uri="http://schemas.openxmlformats.org/presentationml/2006/ole">
            <mc:AlternateContent xmlns:mc="http://schemas.openxmlformats.org/markup-compatibility/2006">
              <mc:Choice xmlns:v="urn:schemas-microsoft-com:vml" Requires="v">
                <p:oleObj spid="_x0000_s1161" name="Bitmap Image" r:id="rId3" imgW="2064960" imgH="1440360" progId="Paint.Picture">
                  <p:embed/>
                </p:oleObj>
              </mc:Choice>
              <mc:Fallback>
                <p:oleObj name="Bitmap Image" r:id="rId3" imgW="2064960" imgH="1440360" progId="Paint.Picture">
                  <p:embed/>
                  <p:pic>
                    <p:nvPicPr>
                      <p:cNvPr id="0" name="Object 1"/>
                      <p:cNvPicPr>
                        <a:picLocks noChangeAspect="1" noChangeArrowheads="1"/>
                      </p:cNvPicPr>
                      <p:nvPr/>
                    </p:nvPicPr>
                    <p:blipFill>
                      <a:blip r:embed="rId4"/>
                      <a:srcRect t="-4233" r="-2214" b="13757"/>
                      <a:stretch>
                        <a:fillRect/>
                      </a:stretch>
                    </p:blipFill>
                    <p:spPr bwMode="auto">
                      <a:xfrm>
                        <a:off x="1128030" y="2322041"/>
                        <a:ext cx="3031435" cy="1881199"/>
                      </a:xfrm>
                      <a:prstGeom prst="rect">
                        <a:avLst/>
                      </a:prstGeom>
                      <a:noFill/>
                    </p:spPr>
                  </p:pic>
                </p:oleObj>
              </mc:Fallback>
            </mc:AlternateContent>
          </a:graphicData>
        </a:graphic>
      </p:graphicFrame>
      <p:sp>
        <p:nvSpPr>
          <p:cNvPr id="6" name="Rectangle 4">
            <a:extLst>
              <a:ext uri="{FF2B5EF4-FFF2-40B4-BE49-F238E27FC236}">
                <a16:creationId xmlns:a16="http://schemas.microsoft.com/office/drawing/2014/main" id="{39B143AC-CAB9-4C5B-AEE8-CF715C0B4CAF}"/>
              </a:ext>
            </a:extLst>
          </p:cNvPr>
          <p:cNvSpPr>
            <a:spLocks noChangeArrowheads="1"/>
          </p:cNvSpPr>
          <p:nvPr/>
        </p:nvSpPr>
        <p:spPr bwMode="auto">
          <a:xfrm>
            <a:off x="4830418" y="25245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8FFFDDD6-B422-4637-8D0F-BA55B905F216}"/>
              </a:ext>
            </a:extLst>
          </p:cNvPr>
          <p:cNvGraphicFramePr>
            <a:graphicFrameLocks noChangeAspect="1"/>
          </p:cNvGraphicFramePr>
          <p:nvPr>
            <p:extLst>
              <p:ext uri="{D42A27DB-BD31-4B8C-83A1-F6EECF244321}">
                <p14:modId xmlns:p14="http://schemas.microsoft.com/office/powerpoint/2010/main" val="3307347437"/>
              </p:ext>
            </p:extLst>
          </p:nvPr>
        </p:nvGraphicFramePr>
        <p:xfrm>
          <a:off x="4830418" y="2444018"/>
          <a:ext cx="5675312" cy="1039812"/>
        </p:xfrm>
        <a:graphic>
          <a:graphicData uri="http://schemas.openxmlformats.org/presentationml/2006/ole">
            <mc:AlternateContent xmlns:mc="http://schemas.openxmlformats.org/markup-compatibility/2006">
              <mc:Choice xmlns:v="urn:schemas-microsoft-com:vml" Requires="v">
                <p:oleObj spid="_x0000_s1162" name="Equation" r:id="rId5" imgW="3733560" imgH="685800" progId="Equation.DSMT4">
                  <p:embed/>
                </p:oleObj>
              </mc:Choice>
              <mc:Fallback>
                <p:oleObj name="Equation" r:id="rId5" imgW="3733560" imgH="685800" progId="Equation.DSMT4">
                  <p:embed/>
                  <p:pic>
                    <p:nvPicPr>
                      <p:cNvPr id="0" name="Object 3"/>
                      <p:cNvPicPr>
                        <a:picLocks noChangeAspect="1" noChangeArrowheads="1"/>
                      </p:cNvPicPr>
                      <p:nvPr/>
                    </p:nvPicPr>
                    <p:blipFill>
                      <a:blip r:embed="rId6"/>
                      <a:srcRect/>
                      <a:stretch>
                        <a:fillRect/>
                      </a:stretch>
                    </p:blipFill>
                    <p:spPr bwMode="auto">
                      <a:xfrm>
                        <a:off x="4830418" y="2444018"/>
                        <a:ext cx="5675312" cy="1039812"/>
                      </a:xfrm>
                      <a:prstGeom prst="rect">
                        <a:avLst/>
                      </a:prstGeom>
                      <a:solidFill>
                        <a:srgbClr val="CCFFCC"/>
                      </a:solidFill>
                    </p:spPr>
                  </p:pic>
                </p:oleObj>
              </mc:Fallback>
            </mc:AlternateContent>
          </a:graphicData>
        </a:graphic>
      </p:graphicFrame>
      <p:sp>
        <p:nvSpPr>
          <p:cNvPr id="12" name="Rectangle 9">
            <a:extLst>
              <a:ext uri="{FF2B5EF4-FFF2-40B4-BE49-F238E27FC236}">
                <a16:creationId xmlns:a16="http://schemas.microsoft.com/office/drawing/2014/main" id="{C6C45F8D-0D80-4B3E-BAD2-B72C444126AE}"/>
              </a:ext>
            </a:extLst>
          </p:cNvPr>
          <p:cNvSpPr>
            <a:spLocks noChangeArrowheads="1"/>
          </p:cNvSpPr>
          <p:nvPr/>
        </p:nvSpPr>
        <p:spPr bwMode="auto">
          <a:xfrm>
            <a:off x="34877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80716507-56A3-462C-9C72-9C637373635E}"/>
              </a:ext>
            </a:extLst>
          </p:cNvPr>
          <p:cNvGraphicFramePr>
            <a:graphicFrameLocks noChangeAspect="1"/>
          </p:cNvGraphicFramePr>
          <p:nvPr>
            <p:extLst>
              <p:ext uri="{D42A27DB-BD31-4B8C-83A1-F6EECF244321}">
                <p14:modId xmlns:p14="http://schemas.microsoft.com/office/powerpoint/2010/main" val="1002326942"/>
              </p:ext>
            </p:extLst>
          </p:nvPr>
        </p:nvGraphicFramePr>
        <p:xfrm>
          <a:off x="2643747" y="2604052"/>
          <a:ext cx="533400" cy="441325"/>
        </p:xfrm>
        <a:graphic>
          <a:graphicData uri="http://schemas.openxmlformats.org/presentationml/2006/ole">
            <mc:AlternateContent xmlns:mc="http://schemas.openxmlformats.org/markup-compatibility/2006">
              <mc:Choice xmlns:v="urn:schemas-microsoft-com:vml" Requires="v">
                <p:oleObj spid="_x0000_s1163" name="Bitmap Image" r:id="rId7" imgW="533520" imgH="442080" progId="Paint.Picture">
                  <p:embed/>
                </p:oleObj>
              </mc:Choice>
              <mc:Fallback>
                <p:oleObj name="Bitmap Image" r:id="rId7" imgW="533520" imgH="442080" progId="Paint.Picture">
                  <p:embed/>
                  <p:pic>
                    <p:nvPicPr>
                      <p:cNvPr id="0" name="Object 8"/>
                      <p:cNvPicPr>
                        <a:picLocks noChangeAspect="1" noChangeArrowheads="1"/>
                      </p:cNvPicPr>
                      <p:nvPr/>
                    </p:nvPicPr>
                    <p:blipFill>
                      <a:blip r:embed="rId8"/>
                      <a:srcRect/>
                      <a:stretch>
                        <a:fillRect/>
                      </a:stretch>
                    </p:blipFill>
                    <p:spPr bwMode="auto">
                      <a:xfrm>
                        <a:off x="2643747" y="2604052"/>
                        <a:ext cx="533400" cy="441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a:extLst>
              <a:ext uri="{FF2B5EF4-FFF2-40B4-BE49-F238E27FC236}">
                <a16:creationId xmlns:a16="http://schemas.microsoft.com/office/drawing/2014/main" id="{B3411D91-EE75-4A7C-AD67-61DC6D0C0F43}"/>
              </a:ext>
            </a:extLst>
          </p:cNvPr>
          <p:cNvGraphicFramePr>
            <a:graphicFrameLocks noChangeAspect="1"/>
          </p:cNvGraphicFramePr>
          <p:nvPr>
            <p:extLst>
              <p:ext uri="{D42A27DB-BD31-4B8C-83A1-F6EECF244321}">
                <p14:modId xmlns:p14="http://schemas.microsoft.com/office/powerpoint/2010/main" val="3531145057"/>
              </p:ext>
            </p:extLst>
          </p:nvPr>
        </p:nvGraphicFramePr>
        <p:xfrm>
          <a:off x="2564856" y="3217770"/>
          <a:ext cx="533400" cy="441325"/>
        </p:xfrm>
        <a:graphic>
          <a:graphicData uri="http://schemas.openxmlformats.org/presentationml/2006/ole">
            <mc:AlternateContent xmlns:mc="http://schemas.openxmlformats.org/markup-compatibility/2006">
              <mc:Choice xmlns:v="urn:schemas-microsoft-com:vml" Requires="v">
                <p:oleObj spid="_x0000_s1164" name="Bitmap Image" r:id="rId9" imgW="533520" imgH="442080" progId="Paint.Picture">
                  <p:embed/>
                </p:oleObj>
              </mc:Choice>
              <mc:Fallback>
                <p:oleObj name="Bitmap Image" r:id="rId9" imgW="533520" imgH="442080" progId="Paint.Picture">
                  <p:embed/>
                  <p:pic>
                    <p:nvPicPr>
                      <p:cNvPr id="13" name="Object 12">
                        <a:extLst>
                          <a:ext uri="{FF2B5EF4-FFF2-40B4-BE49-F238E27FC236}">
                            <a16:creationId xmlns:a16="http://schemas.microsoft.com/office/drawing/2014/main" id="{80716507-56A3-462C-9C72-9C637373635E}"/>
                          </a:ext>
                        </a:extLst>
                      </p:cNvPr>
                      <p:cNvPicPr>
                        <a:picLocks noChangeAspect="1" noChangeArrowheads="1"/>
                      </p:cNvPicPr>
                      <p:nvPr/>
                    </p:nvPicPr>
                    <p:blipFill>
                      <a:blip r:embed="rId10"/>
                      <a:srcRect/>
                      <a:stretch>
                        <a:fillRect/>
                      </a:stretch>
                    </p:blipFill>
                    <p:spPr bwMode="auto">
                      <a:xfrm>
                        <a:off x="2564856" y="3217770"/>
                        <a:ext cx="533400" cy="441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a:extLst>
              <a:ext uri="{FF2B5EF4-FFF2-40B4-BE49-F238E27FC236}">
                <a16:creationId xmlns:a16="http://schemas.microsoft.com/office/drawing/2014/main" id="{D941B9AE-8167-4B54-89C0-9E544E9ADA8C}"/>
              </a:ext>
            </a:extLst>
          </p:cNvPr>
          <p:cNvSpPr txBox="1"/>
          <p:nvPr/>
        </p:nvSpPr>
        <p:spPr>
          <a:xfrm>
            <a:off x="4750904" y="3707916"/>
            <a:ext cx="6864688" cy="646331"/>
          </a:xfrm>
          <a:prstGeom prst="rect">
            <a:avLst/>
          </a:prstGeom>
          <a:noFill/>
        </p:spPr>
        <p:txBody>
          <a:bodyPr wrap="square" rtlCol="0">
            <a:spAutoFit/>
          </a:bodyPr>
          <a:lstStyle/>
          <a:p>
            <a:r>
              <a:rPr lang="en-US" dirty="0"/>
              <a:t>This is ‘why’ same sign charges repel each other, and opposite sign charges attract.</a:t>
            </a:r>
          </a:p>
        </p:txBody>
      </p:sp>
      <p:sp>
        <p:nvSpPr>
          <p:cNvPr id="16" name="Rectangle 15">
            <a:extLst>
              <a:ext uri="{FF2B5EF4-FFF2-40B4-BE49-F238E27FC236}">
                <a16:creationId xmlns:a16="http://schemas.microsoft.com/office/drawing/2014/main" id="{8734B598-A427-4F05-9C43-118B41DE0DC4}"/>
              </a:ext>
            </a:extLst>
          </p:cNvPr>
          <p:cNvSpPr>
            <a:spLocks noChangeArrowheads="1"/>
          </p:cNvSpPr>
          <p:nvPr/>
        </p:nvSpPr>
        <p:spPr bwMode="auto">
          <a:xfrm>
            <a:off x="967347" y="44245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a:extLst>
              <a:ext uri="{FF2B5EF4-FFF2-40B4-BE49-F238E27FC236}">
                <a16:creationId xmlns:a16="http://schemas.microsoft.com/office/drawing/2014/main" id="{95596D8C-24B8-46AE-A449-53B5B64BB8CC}"/>
              </a:ext>
            </a:extLst>
          </p:cNvPr>
          <p:cNvGraphicFramePr>
            <a:graphicFrameLocks noChangeAspect="1"/>
          </p:cNvGraphicFramePr>
          <p:nvPr>
            <p:extLst>
              <p:ext uri="{D42A27DB-BD31-4B8C-83A1-F6EECF244321}">
                <p14:modId xmlns:p14="http://schemas.microsoft.com/office/powerpoint/2010/main" val="2412666283"/>
              </p:ext>
            </p:extLst>
          </p:nvPr>
        </p:nvGraphicFramePr>
        <p:xfrm>
          <a:off x="5405817" y="4332695"/>
          <a:ext cx="2004747" cy="1983357"/>
        </p:xfrm>
        <a:graphic>
          <a:graphicData uri="http://schemas.openxmlformats.org/presentationml/2006/ole">
            <mc:AlternateContent xmlns:mc="http://schemas.openxmlformats.org/markup-compatibility/2006">
              <mc:Choice xmlns:v="urn:schemas-microsoft-com:vml" Requires="v">
                <p:oleObj spid="_x0000_s1165" name="Bitmap Image" r:id="rId11" imgW="1523880" imgH="1508760" progId="Paint.Picture">
                  <p:embed/>
                </p:oleObj>
              </mc:Choice>
              <mc:Fallback>
                <p:oleObj name="Bitmap Image" r:id="rId11" imgW="1523880" imgH="1508760" progId="Paint.Picture">
                  <p:embed/>
                  <p:pic>
                    <p:nvPicPr>
                      <p:cNvPr id="0" name="Object 14"/>
                      <p:cNvPicPr>
                        <a:picLocks noChangeAspect="1" noChangeArrowheads="1"/>
                      </p:cNvPicPr>
                      <p:nvPr/>
                    </p:nvPicPr>
                    <p:blipFill>
                      <a:blip r:embed="rId12"/>
                      <a:srcRect/>
                      <a:stretch>
                        <a:fillRect/>
                      </a:stretch>
                    </p:blipFill>
                    <p:spPr bwMode="auto">
                      <a:xfrm>
                        <a:off x="5405817" y="4332695"/>
                        <a:ext cx="2004747" cy="1983357"/>
                      </a:xfrm>
                      <a:prstGeom prst="rect">
                        <a:avLst/>
                      </a:prstGeom>
                      <a:noFill/>
                    </p:spPr>
                  </p:pic>
                </p:oleObj>
              </mc:Fallback>
            </mc:AlternateContent>
          </a:graphicData>
        </a:graphic>
      </p:graphicFrame>
      <p:sp>
        <p:nvSpPr>
          <p:cNvPr id="18" name="Rectangle 22">
            <a:extLst>
              <a:ext uri="{FF2B5EF4-FFF2-40B4-BE49-F238E27FC236}">
                <a16:creationId xmlns:a16="http://schemas.microsoft.com/office/drawing/2014/main" id="{8E984CA2-F201-43C0-88C5-5F2F99AFAA61}"/>
              </a:ext>
            </a:extLst>
          </p:cNvPr>
          <p:cNvSpPr>
            <a:spLocks noChangeArrowheads="1"/>
          </p:cNvSpPr>
          <p:nvPr/>
        </p:nvSpPr>
        <p:spPr bwMode="auto">
          <a:xfrm>
            <a:off x="3321265" y="43801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Arrow: Right 22">
            <a:extLst>
              <a:ext uri="{FF2B5EF4-FFF2-40B4-BE49-F238E27FC236}">
                <a16:creationId xmlns:a16="http://schemas.microsoft.com/office/drawing/2014/main" id="{CFE382F1-B8D2-4FCD-A9D0-82AB560CAE3D}"/>
              </a:ext>
            </a:extLst>
          </p:cNvPr>
          <p:cNvSpPr/>
          <p:nvPr/>
        </p:nvSpPr>
        <p:spPr>
          <a:xfrm rot="12676207">
            <a:off x="5471439" y="4850211"/>
            <a:ext cx="506895" cy="156881"/>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9">
            <a:extLst>
              <a:ext uri="{FF2B5EF4-FFF2-40B4-BE49-F238E27FC236}">
                <a16:creationId xmlns:a16="http://schemas.microsoft.com/office/drawing/2014/main" id="{F85CE6B1-C4EB-44E2-9A9A-62C05E992070}"/>
              </a:ext>
            </a:extLst>
          </p:cNvPr>
          <p:cNvSpPr>
            <a:spLocks noChangeArrowheads="1"/>
          </p:cNvSpPr>
          <p:nvPr/>
        </p:nvSpPr>
        <p:spPr bwMode="auto">
          <a:xfrm>
            <a:off x="7281791" y="471892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3" name="Object 32">
            <a:extLst>
              <a:ext uri="{FF2B5EF4-FFF2-40B4-BE49-F238E27FC236}">
                <a16:creationId xmlns:a16="http://schemas.microsoft.com/office/drawing/2014/main" id="{69CBB016-D34D-4D0D-A1A8-6CB6BE2E25C3}"/>
              </a:ext>
            </a:extLst>
          </p:cNvPr>
          <p:cNvGraphicFramePr>
            <a:graphicFrameLocks noChangeAspect="1"/>
          </p:cNvGraphicFramePr>
          <p:nvPr>
            <p:extLst>
              <p:ext uri="{D42A27DB-BD31-4B8C-83A1-F6EECF244321}">
                <p14:modId xmlns:p14="http://schemas.microsoft.com/office/powerpoint/2010/main" val="1388666051"/>
              </p:ext>
            </p:extLst>
          </p:nvPr>
        </p:nvGraphicFramePr>
        <p:xfrm>
          <a:off x="8458678" y="4203240"/>
          <a:ext cx="2335696" cy="2242268"/>
        </p:xfrm>
        <a:graphic>
          <a:graphicData uri="http://schemas.openxmlformats.org/presentationml/2006/ole">
            <mc:AlternateContent xmlns:mc="http://schemas.openxmlformats.org/markup-compatibility/2006">
              <mc:Choice xmlns:v="urn:schemas-microsoft-com:vml" Requires="v">
                <p:oleObj spid="_x0000_s1166" name="Bitmap Image" r:id="rId13" imgW="1508760" imgH="1447920" progId="Paint.Picture">
                  <p:embed/>
                </p:oleObj>
              </mc:Choice>
              <mc:Fallback>
                <p:oleObj name="Bitmap Image" r:id="rId13" imgW="1508760" imgH="1447920" progId="Paint.Picture">
                  <p:embed/>
                  <p:pic>
                    <p:nvPicPr>
                      <p:cNvPr id="0" name="Object 39"/>
                      <p:cNvPicPr>
                        <a:picLocks noChangeAspect="1" noChangeArrowheads="1"/>
                      </p:cNvPicPr>
                      <p:nvPr/>
                    </p:nvPicPr>
                    <p:blipFill>
                      <a:blip r:embed="rId14"/>
                      <a:srcRect/>
                      <a:stretch>
                        <a:fillRect/>
                      </a:stretch>
                    </p:blipFill>
                    <p:spPr bwMode="auto">
                      <a:xfrm>
                        <a:off x="8458678" y="4203240"/>
                        <a:ext cx="2335696" cy="2242268"/>
                      </a:xfrm>
                      <a:prstGeom prst="rect">
                        <a:avLst/>
                      </a:prstGeom>
                      <a:noFill/>
                    </p:spPr>
                  </p:pic>
                </p:oleObj>
              </mc:Fallback>
            </mc:AlternateContent>
          </a:graphicData>
        </a:graphic>
      </p:graphicFrame>
      <p:sp>
        <p:nvSpPr>
          <p:cNvPr id="34" name="Arrow: Right 33">
            <a:extLst>
              <a:ext uri="{FF2B5EF4-FFF2-40B4-BE49-F238E27FC236}">
                <a16:creationId xmlns:a16="http://schemas.microsoft.com/office/drawing/2014/main" id="{17736156-A78C-4EFF-A530-DCD79D1A17DD}"/>
              </a:ext>
            </a:extLst>
          </p:cNvPr>
          <p:cNvSpPr/>
          <p:nvPr/>
        </p:nvSpPr>
        <p:spPr>
          <a:xfrm rot="1926581">
            <a:off x="8966984" y="4955145"/>
            <a:ext cx="506895" cy="156881"/>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1989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animBg="1"/>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83AA5-0CF4-4835-A004-C5277E44930D}"/>
              </a:ext>
            </a:extLst>
          </p:cNvPr>
          <p:cNvSpPr txBox="1">
            <a:spLocks/>
          </p:cNvSpPr>
          <p:nvPr/>
        </p:nvSpPr>
        <p:spPr>
          <a:xfrm>
            <a:off x="4108174" y="406745"/>
            <a:ext cx="3833191" cy="61698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A.4 Electric Force</a:t>
            </a:r>
            <a:endParaRPr lang="en-US" sz="3200" b="1" u="sng" dirty="0">
              <a:latin typeface="+mn-lt"/>
            </a:endParaRPr>
          </a:p>
        </p:txBody>
      </p:sp>
      <p:sp>
        <p:nvSpPr>
          <p:cNvPr id="3" name="Rectangle 2">
            <a:extLst>
              <a:ext uri="{FF2B5EF4-FFF2-40B4-BE49-F238E27FC236}">
                <a16:creationId xmlns:a16="http://schemas.microsoft.com/office/drawing/2014/main" id="{542B1397-3B4B-4EE7-817C-56F26253C3CB}"/>
              </a:ext>
            </a:extLst>
          </p:cNvPr>
          <p:cNvSpPr>
            <a:spLocks noChangeArrowheads="1"/>
          </p:cNvSpPr>
          <p:nvPr/>
        </p:nvSpPr>
        <p:spPr bwMode="auto">
          <a:xfrm>
            <a:off x="974035" y="171947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E9FADCB0-C4BE-49AC-8722-03BAFC38B756}"/>
              </a:ext>
            </a:extLst>
          </p:cNvPr>
          <p:cNvGraphicFramePr>
            <a:graphicFrameLocks noChangeAspect="1"/>
          </p:cNvGraphicFramePr>
          <p:nvPr>
            <p:extLst>
              <p:ext uri="{D42A27DB-BD31-4B8C-83A1-F6EECF244321}">
                <p14:modId xmlns:p14="http://schemas.microsoft.com/office/powerpoint/2010/main" val="2109832428"/>
              </p:ext>
            </p:extLst>
          </p:nvPr>
        </p:nvGraphicFramePr>
        <p:xfrm>
          <a:off x="775252" y="1953549"/>
          <a:ext cx="2683565" cy="2492331"/>
        </p:xfrm>
        <a:graphic>
          <a:graphicData uri="http://schemas.openxmlformats.org/presentationml/2006/ole">
            <mc:AlternateContent xmlns:mc="http://schemas.openxmlformats.org/markup-compatibility/2006">
              <mc:Choice xmlns:v="urn:schemas-microsoft-com:vml" Requires="v">
                <p:oleObj spid="_x0000_s2216" name="Bitmap Image" r:id="rId3" imgW="2026667" imgH="1881905" progId="Paint.Picture">
                  <p:embed/>
                </p:oleObj>
              </mc:Choice>
              <mc:Fallback>
                <p:oleObj name="Bitmap Image" r:id="rId3" imgW="2026667" imgH="1881905"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252" y="1953549"/>
                        <a:ext cx="2683565" cy="2492331"/>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BF6C4BF8-8F1D-4D14-A051-54891C1092D7}"/>
              </a:ext>
            </a:extLst>
          </p:cNvPr>
          <p:cNvSpPr txBox="1"/>
          <p:nvPr/>
        </p:nvSpPr>
        <p:spPr>
          <a:xfrm>
            <a:off x="844826" y="1165474"/>
            <a:ext cx="9259330" cy="584775"/>
          </a:xfrm>
          <a:prstGeom prst="rect">
            <a:avLst/>
          </a:prstGeom>
          <a:noFill/>
        </p:spPr>
        <p:txBody>
          <a:bodyPr wrap="none" rtlCol="0">
            <a:spAutoFit/>
          </a:bodyPr>
          <a:lstStyle/>
          <a:p>
            <a:r>
              <a:rPr lang="en-US" sz="1600" dirty="0">
                <a:solidFill>
                  <a:srgbClr val="0070C0"/>
                </a:solidFill>
              </a:rPr>
              <a:t>Let’s revisit our friend the Hydrogen atom.  In the ground state, in the classical picture, an electron orbits the </a:t>
            </a:r>
          </a:p>
          <a:p>
            <a:r>
              <a:rPr lang="en-US" sz="1600" dirty="0">
                <a:solidFill>
                  <a:srgbClr val="0070C0"/>
                </a:solidFill>
              </a:rPr>
              <a:t>proton at distance roughly equal to the Bohr radius </a:t>
            </a:r>
            <a:r>
              <a:rPr lang="en-US" sz="1600" i="1" dirty="0">
                <a:solidFill>
                  <a:srgbClr val="0070C0"/>
                </a:solidFill>
              </a:rPr>
              <a:t>a</a:t>
            </a:r>
            <a:r>
              <a:rPr lang="en-US" sz="1600" dirty="0">
                <a:solidFill>
                  <a:srgbClr val="0070C0"/>
                </a:solidFill>
              </a:rPr>
              <a:t> = 53pm.  And its mass is 9.11×10</a:t>
            </a:r>
            <a:r>
              <a:rPr lang="en-US" sz="1600" baseline="30000" dirty="0">
                <a:solidFill>
                  <a:srgbClr val="0070C0"/>
                </a:solidFill>
              </a:rPr>
              <a:t>-31</a:t>
            </a:r>
            <a:r>
              <a:rPr lang="en-US" sz="1600" dirty="0">
                <a:solidFill>
                  <a:srgbClr val="0070C0"/>
                </a:solidFill>
              </a:rPr>
              <a:t>kg.</a:t>
            </a:r>
          </a:p>
        </p:txBody>
      </p:sp>
      <p:sp>
        <p:nvSpPr>
          <p:cNvPr id="6" name="TextBox 5">
            <a:extLst>
              <a:ext uri="{FF2B5EF4-FFF2-40B4-BE49-F238E27FC236}">
                <a16:creationId xmlns:a16="http://schemas.microsoft.com/office/drawing/2014/main" id="{589B6953-2E85-48BC-9216-00C028D1B60F}"/>
              </a:ext>
            </a:extLst>
          </p:cNvPr>
          <p:cNvSpPr txBox="1"/>
          <p:nvPr/>
        </p:nvSpPr>
        <p:spPr>
          <a:xfrm>
            <a:off x="3627783" y="1839029"/>
            <a:ext cx="5813643" cy="338554"/>
          </a:xfrm>
          <a:prstGeom prst="rect">
            <a:avLst/>
          </a:prstGeom>
          <a:noFill/>
        </p:spPr>
        <p:txBody>
          <a:bodyPr wrap="none" rtlCol="0">
            <a:spAutoFit/>
          </a:bodyPr>
          <a:lstStyle/>
          <a:p>
            <a:r>
              <a:rPr lang="en-US" sz="1600" dirty="0">
                <a:solidFill>
                  <a:srgbClr val="0070C0"/>
                </a:solidFill>
              </a:rPr>
              <a:t>(a) What force does the proton exert on the electron at that radius?</a:t>
            </a:r>
          </a:p>
        </p:txBody>
      </p:sp>
      <p:graphicFrame>
        <p:nvGraphicFramePr>
          <p:cNvPr id="7" name="Object 6">
            <a:extLst>
              <a:ext uri="{FF2B5EF4-FFF2-40B4-BE49-F238E27FC236}">
                <a16:creationId xmlns:a16="http://schemas.microsoft.com/office/drawing/2014/main" id="{8C51FED7-C274-47E7-A63E-D508A423F8C5}"/>
              </a:ext>
            </a:extLst>
          </p:cNvPr>
          <p:cNvGraphicFramePr>
            <a:graphicFrameLocks noChangeAspect="1"/>
          </p:cNvGraphicFramePr>
          <p:nvPr>
            <p:extLst>
              <p:ext uri="{D42A27DB-BD31-4B8C-83A1-F6EECF244321}">
                <p14:modId xmlns:p14="http://schemas.microsoft.com/office/powerpoint/2010/main" val="1219331440"/>
              </p:ext>
            </p:extLst>
          </p:nvPr>
        </p:nvGraphicFramePr>
        <p:xfrm>
          <a:off x="3989388" y="2333209"/>
          <a:ext cx="830118" cy="369332"/>
        </p:xfrm>
        <a:graphic>
          <a:graphicData uri="http://schemas.openxmlformats.org/presentationml/2006/ole">
            <mc:AlternateContent xmlns:mc="http://schemas.openxmlformats.org/markup-compatibility/2006">
              <mc:Choice xmlns:v="urn:schemas-microsoft-com:vml" Requires="v">
                <p:oleObj spid="_x0000_s2217" name="Equation" r:id="rId5" imgW="571320" imgH="253800" progId="Equation.DSMT4">
                  <p:embed/>
                </p:oleObj>
              </mc:Choice>
              <mc:Fallback>
                <p:oleObj name="Equation" r:id="rId5" imgW="571320" imgH="253800" progId="Equation.DSMT4">
                  <p:embed/>
                  <p:pic>
                    <p:nvPicPr>
                      <p:cNvPr id="0" name=""/>
                      <p:cNvPicPr/>
                      <p:nvPr/>
                    </p:nvPicPr>
                    <p:blipFill>
                      <a:blip r:embed="rId6"/>
                      <a:stretch>
                        <a:fillRect/>
                      </a:stretch>
                    </p:blipFill>
                    <p:spPr>
                      <a:xfrm>
                        <a:off x="3989388" y="2333209"/>
                        <a:ext cx="830118" cy="369332"/>
                      </a:xfrm>
                      <a:prstGeom prst="rect">
                        <a:avLst/>
                      </a:prstGeom>
                    </p:spPr>
                  </p:pic>
                </p:oleObj>
              </mc:Fallback>
            </mc:AlternateContent>
          </a:graphicData>
        </a:graphic>
      </p:graphicFrame>
      <p:sp>
        <p:nvSpPr>
          <p:cNvPr id="8" name="Arrow: Right 7">
            <a:extLst>
              <a:ext uri="{FF2B5EF4-FFF2-40B4-BE49-F238E27FC236}">
                <a16:creationId xmlns:a16="http://schemas.microsoft.com/office/drawing/2014/main" id="{F6ACDA7C-2F5D-4A96-95A1-099FD70F1FE9}"/>
              </a:ext>
            </a:extLst>
          </p:cNvPr>
          <p:cNvSpPr/>
          <p:nvPr/>
        </p:nvSpPr>
        <p:spPr>
          <a:xfrm rot="3153547">
            <a:off x="1398600" y="2613111"/>
            <a:ext cx="619850" cy="178861"/>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Object 8">
            <a:extLst>
              <a:ext uri="{FF2B5EF4-FFF2-40B4-BE49-F238E27FC236}">
                <a16:creationId xmlns:a16="http://schemas.microsoft.com/office/drawing/2014/main" id="{C2451824-AF50-4152-948D-B25A104F2511}"/>
              </a:ext>
            </a:extLst>
          </p:cNvPr>
          <p:cNvGraphicFramePr>
            <a:graphicFrameLocks noChangeAspect="1"/>
          </p:cNvGraphicFramePr>
          <p:nvPr>
            <p:extLst>
              <p:ext uri="{D42A27DB-BD31-4B8C-83A1-F6EECF244321}">
                <p14:modId xmlns:p14="http://schemas.microsoft.com/office/powerpoint/2010/main" val="3338576898"/>
              </p:ext>
            </p:extLst>
          </p:nvPr>
        </p:nvGraphicFramePr>
        <p:xfrm>
          <a:off x="4234645" y="2598106"/>
          <a:ext cx="1719263" cy="665163"/>
        </p:xfrm>
        <a:graphic>
          <a:graphicData uri="http://schemas.openxmlformats.org/presentationml/2006/ole">
            <mc:AlternateContent xmlns:mc="http://schemas.openxmlformats.org/markup-compatibility/2006">
              <mc:Choice xmlns:v="urn:schemas-microsoft-com:vml" Requires="v">
                <p:oleObj spid="_x0000_s2218" name="Equation" r:id="rId7" imgW="1180800" imgH="457200" progId="Equation.DSMT4">
                  <p:embed/>
                </p:oleObj>
              </mc:Choice>
              <mc:Fallback>
                <p:oleObj name="Equation" r:id="rId7" imgW="1180800" imgH="457200" progId="Equation.DSMT4">
                  <p:embed/>
                  <p:pic>
                    <p:nvPicPr>
                      <p:cNvPr id="7" name="Object 6">
                        <a:extLst>
                          <a:ext uri="{FF2B5EF4-FFF2-40B4-BE49-F238E27FC236}">
                            <a16:creationId xmlns:a16="http://schemas.microsoft.com/office/drawing/2014/main" id="{8C51FED7-C274-47E7-A63E-D508A423F8C5}"/>
                          </a:ext>
                        </a:extLst>
                      </p:cNvPr>
                      <p:cNvPicPr/>
                      <p:nvPr/>
                    </p:nvPicPr>
                    <p:blipFill>
                      <a:blip r:embed="rId8"/>
                      <a:stretch>
                        <a:fillRect/>
                      </a:stretch>
                    </p:blipFill>
                    <p:spPr>
                      <a:xfrm>
                        <a:off x="4234645" y="2598106"/>
                        <a:ext cx="1719263" cy="665163"/>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71B4CDB8-875D-4638-A85C-A43B5935A9A5}"/>
              </a:ext>
            </a:extLst>
          </p:cNvPr>
          <p:cNvGraphicFramePr>
            <a:graphicFrameLocks noChangeAspect="1"/>
          </p:cNvGraphicFramePr>
          <p:nvPr>
            <p:extLst>
              <p:ext uri="{D42A27DB-BD31-4B8C-83A1-F6EECF244321}">
                <p14:modId xmlns:p14="http://schemas.microsoft.com/office/powerpoint/2010/main" val="2503421956"/>
              </p:ext>
            </p:extLst>
          </p:nvPr>
        </p:nvGraphicFramePr>
        <p:xfrm>
          <a:off x="4333875" y="3305175"/>
          <a:ext cx="685800" cy="574675"/>
        </p:xfrm>
        <a:graphic>
          <a:graphicData uri="http://schemas.openxmlformats.org/presentationml/2006/ole">
            <mc:AlternateContent xmlns:mc="http://schemas.openxmlformats.org/markup-compatibility/2006">
              <mc:Choice xmlns:v="urn:schemas-microsoft-com:vml" Requires="v">
                <p:oleObj spid="_x0000_s2219" name="Equation" r:id="rId9" imgW="469800" imgH="393480" progId="Equation.DSMT4">
                  <p:embed/>
                </p:oleObj>
              </mc:Choice>
              <mc:Fallback>
                <p:oleObj name="Equation" r:id="rId9" imgW="469800" imgH="393480" progId="Equation.DSMT4">
                  <p:embed/>
                  <p:pic>
                    <p:nvPicPr>
                      <p:cNvPr id="9" name="Object 8">
                        <a:extLst>
                          <a:ext uri="{FF2B5EF4-FFF2-40B4-BE49-F238E27FC236}">
                            <a16:creationId xmlns:a16="http://schemas.microsoft.com/office/drawing/2014/main" id="{C2451824-AF50-4152-948D-B25A104F2511}"/>
                          </a:ext>
                        </a:extLst>
                      </p:cNvPr>
                      <p:cNvPicPr/>
                      <p:nvPr/>
                    </p:nvPicPr>
                    <p:blipFill>
                      <a:blip r:embed="rId10"/>
                      <a:stretch>
                        <a:fillRect/>
                      </a:stretch>
                    </p:blipFill>
                    <p:spPr>
                      <a:xfrm>
                        <a:off x="4333875" y="3305175"/>
                        <a:ext cx="685800" cy="57467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446550B2-49D1-4AC9-9071-54ED9A550F27}"/>
              </a:ext>
            </a:extLst>
          </p:cNvPr>
          <p:cNvGraphicFramePr>
            <a:graphicFrameLocks noChangeAspect="1"/>
          </p:cNvGraphicFramePr>
          <p:nvPr>
            <p:extLst>
              <p:ext uri="{D42A27DB-BD31-4B8C-83A1-F6EECF244321}">
                <p14:modId xmlns:p14="http://schemas.microsoft.com/office/powerpoint/2010/main" val="1357071725"/>
              </p:ext>
            </p:extLst>
          </p:nvPr>
        </p:nvGraphicFramePr>
        <p:xfrm>
          <a:off x="4234645" y="3909057"/>
          <a:ext cx="4306887" cy="647700"/>
        </p:xfrm>
        <a:graphic>
          <a:graphicData uri="http://schemas.openxmlformats.org/presentationml/2006/ole">
            <mc:AlternateContent xmlns:mc="http://schemas.openxmlformats.org/markup-compatibility/2006">
              <mc:Choice xmlns:v="urn:schemas-microsoft-com:vml" Requires="v">
                <p:oleObj spid="_x0000_s2220" name="Equation" r:id="rId11" imgW="2958840" imgH="444240" progId="Equation.DSMT4">
                  <p:embed/>
                </p:oleObj>
              </mc:Choice>
              <mc:Fallback>
                <p:oleObj name="Equation" r:id="rId11" imgW="2958840" imgH="444240" progId="Equation.DSMT4">
                  <p:embed/>
                  <p:pic>
                    <p:nvPicPr>
                      <p:cNvPr id="10" name="Object 9">
                        <a:extLst>
                          <a:ext uri="{FF2B5EF4-FFF2-40B4-BE49-F238E27FC236}">
                            <a16:creationId xmlns:a16="http://schemas.microsoft.com/office/drawing/2014/main" id="{71B4CDB8-875D-4638-A85C-A43B5935A9A5}"/>
                          </a:ext>
                        </a:extLst>
                      </p:cNvPr>
                      <p:cNvPicPr/>
                      <p:nvPr/>
                    </p:nvPicPr>
                    <p:blipFill>
                      <a:blip r:embed="rId12"/>
                      <a:stretch>
                        <a:fillRect/>
                      </a:stretch>
                    </p:blipFill>
                    <p:spPr>
                      <a:xfrm>
                        <a:off x="4234645" y="3909057"/>
                        <a:ext cx="4306887" cy="64770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F6692741-4380-481F-98CE-436918CB7887}"/>
              </a:ext>
            </a:extLst>
          </p:cNvPr>
          <p:cNvSpPr txBox="1"/>
          <p:nvPr/>
        </p:nvSpPr>
        <p:spPr>
          <a:xfrm>
            <a:off x="544018" y="4735544"/>
            <a:ext cx="6724661" cy="338554"/>
          </a:xfrm>
          <a:prstGeom prst="rect">
            <a:avLst/>
          </a:prstGeom>
          <a:noFill/>
        </p:spPr>
        <p:txBody>
          <a:bodyPr wrap="none" rtlCol="0">
            <a:spAutoFit/>
          </a:bodyPr>
          <a:lstStyle/>
          <a:p>
            <a:r>
              <a:rPr lang="en-US" sz="1600" dirty="0">
                <a:solidFill>
                  <a:srgbClr val="0070C0"/>
                </a:solidFill>
              </a:rPr>
              <a:t>(b) Assuming its orbit is circular, what is its velocity as a fraction of light speed?</a:t>
            </a:r>
          </a:p>
        </p:txBody>
      </p:sp>
      <p:graphicFrame>
        <p:nvGraphicFramePr>
          <p:cNvPr id="13" name="Object 12">
            <a:extLst>
              <a:ext uri="{FF2B5EF4-FFF2-40B4-BE49-F238E27FC236}">
                <a16:creationId xmlns:a16="http://schemas.microsoft.com/office/drawing/2014/main" id="{A245DC55-8513-4098-980C-1D22F4D62B61}"/>
              </a:ext>
            </a:extLst>
          </p:cNvPr>
          <p:cNvGraphicFramePr>
            <a:graphicFrameLocks noChangeAspect="1"/>
          </p:cNvGraphicFramePr>
          <p:nvPr>
            <p:extLst>
              <p:ext uri="{D42A27DB-BD31-4B8C-83A1-F6EECF244321}">
                <p14:modId xmlns:p14="http://schemas.microsoft.com/office/powerpoint/2010/main" val="2866866268"/>
              </p:ext>
            </p:extLst>
          </p:nvPr>
        </p:nvGraphicFramePr>
        <p:xfrm>
          <a:off x="963976" y="5338009"/>
          <a:ext cx="1089530" cy="369332"/>
        </p:xfrm>
        <a:graphic>
          <a:graphicData uri="http://schemas.openxmlformats.org/presentationml/2006/ole">
            <mc:AlternateContent xmlns:mc="http://schemas.openxmlformats.org/markup-compatibility/2006">
              <mc:Choice xmlns:v="urn:schemas-microsoft-com:vml" Requires="v">
                <p:oleObj spid="_x0000_s2221" name="Equation" r:id="rId13" imgW="749160" imgH="253800" progId="Equation.DSMT4">
                  <p:embed/>
                </p:oleObj>
              </mc:Choice>
              <mc:Fallback>
                <p:oleObj name="Equation" r:id="rId13" imgW="749160" imgH="253800" progId="Equation.DSMT4">
                  <p:embed/>
                  <p:pic>
                    <p:nvPicPr>
                      <p:cNvPr id="0" name=""/>
                      <p:cNvPicPr/>
                      <p:nvPr/>
                    </p:nvPicPr>
                    <p:blipFill>
                      <a:blip r:embed="rId14"/>
                      <a:stretch>
                        <a:fillRect/>
                      </a:stretch>
                    </p:blipFill>
                    <p:spPr>
                      <a:xfrm>
                        <a:off x="963976" y="5338009"/>
                        <a:ext cx="1089530" cy="369332"/>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D45B7904-126D-4E36-86B6-151818DE73E6}"/>
              </a:ext>
            </a:extLst>
          </p:cNvPr>
          <p:cNvGraphicFramePr>
            <a:graphicFrameLocks noChangeAspect="1"/>
          </p:cNvGraphicFramePr>
          <p:nvPr>
            <p:extLst>
              <p:ext uri="{D42A27DB-BD31-4B8C-83A1-F6EECF244321}">
                <p14:modId xmlns:p14="http://schemas.microsoft.com/office/powerpoint/2010/main" val="2759523380"/>
              </p:ext>
            </p:extLst>
          </p:nvPr>
        </p:nvGraphicFramePr>
        <p:xfrm>
          <a:off x="447800" y="5890533"/>
          <a:ext cx="3876676" cy="703262"/>
        </p:xfrm>
        <a:graphic>
          <a:graphicData uri="http://schemas.openxmlformats.org/presentationml/2006/ole">
            <mc:AlternateContent xmlns:mc="http://schemas.openxmlformats.org/markup-compatibility/2006">
              <mc:Choice xmlns:v="urn:schemas-microsoft-com:vml" Requires="v">
                <p:oleObj spid="_x0000_s2222" name="Equation" r:id="rId15" imgW="2666880" imgH="482400" progId="Equation.DSMT4">
                  <p:embed/>
                </p:oleObj>
              </mc:Choice>
              <mc:Fallback>
                <p:oleObj name="Equation" r:id="rId15" imgW="2666880" imgH="482400" progId="Equation.DSMT4">
                  <p:embed/>
                  <p:pic>
                    <p:nvPicPr>
                      <p:cNvPr id="13" name="Object 12">
                        <a:extLst>
                          <a:ext uri="{FF2B5EF4-FFF2-40B4-BE49-F238E27FC236}">
                            <a16:creationId xmlns:a16="http://schemas.microsoft.com/office/drawing/2014/main" id="{A245DC55-8513-4098-980C-1D22F4D62B61}"/>
                          </a:ext>
                        </a:extLst>
                      </p:cNvPr>
                      <p:cNvPicPr/>
                      <p:nvPr/>
                    </p:nvPicPr>
                    <p:blipFill>
                      <a:blip r:embed="rId16"/>
                      <a:stretch>
                        <a:fillRect/>
                      </a:stretch>
                    </p:blipFill>
                    <p:spPr>
                      <a:xfrm>
                        <a:off x="447800" y="5890533"/>
                        <a:ext cx="3876676" cy="703262"/>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C42DD703-8125-4BE4-826E-FF5FFA0F6111}"/>
              </a:ext>
            </a:extLst>
          </p:cNvPr>
          <p:cNvGraphicFramePr>
            <a:graphicFrameLocks noChangeAspect="1"/>
          </p:cNvGraphicFramePr>
          <p:nvPr>
            <p:extLst>
              <p:ext uri="{D42A27DB-BD31-4B8C-83A1-F6EECF244321}">
                <p14:modId xmlns:p14="http://schemas.microsoft.com/office/powerpoint/2010/main" val="410233760"/>
              </p:ext>
            </p:extLst>
          </p:nvPr>
        </p:nvGraphicFramePr>
        <p:xfrm>
          <a:off x="5846912" y="5186413"/>
          <a:ext cx="4306888" cy="672524"/>
        </p:xfrm>
        <a:graphic>
          <a:graphicData uri="http://schemas.openxmlformats.org/presentationml/2006/ole">
            <mc:AlternateContent xmlns:mc="http://schemas.openxmlformats.org/markup-compatibility/2006">
              <mc:Choice xmlns:v="urn:schemas-microsoft-com:vml" Requires="v">
                <p:oleObj spid="_x0000_s2223" name="Equation" r:id="rId17" imgW="3098520" imgH="482400" progId="Equation.DSMT4">
                  <p:embed/>
                </p:oleObj>
              </mc:Choice>
              <mc:Fallback>
                <p:oleObj name="Equation" r:id="rId17" imgW="3098520" imgH="482400" progId="Equation.DSMT4">
                  <p:embed/>
                  <p:pic>
                    <p:nvPicPr>
                      <p:cNvPr id="14" name="Object 13">
                        <a:extLst>
                          <a:ext uri="{FF2B5EF4-FFF2-40B4-BE49-F238E27FC236}">
                            <a16:creationId xmlns:a16="http://schemas.microsoft.com/office/drawing/2014/main" id="{D45B7904-126D-4E36-86B6-151818DE73E6}"/>
                          </a:ext>
                        </a:extLst>
                      </p:cNvPr>
                      <p:cNvPicPr/>
                      <p:nvPr/>
                    </p:nvPicPr>
                    <p:blipFill>
                      <a:blip r:embed="rId18"/>
                      <a:stretch>
                        <a:fillRect/>
                      </a:stretch>
                    </p:blipFill>
                    <p:spPr>
                      <a:xfrm>
                        <a:off x="5846912" y="5186413"/>
                        <a:ext cx="4306888" cy="672524"/>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B53AF5B4-7ADD-4C87-896B-0166D0BF6E9D}"/>
              </a:ext>
            </a:extLst>
          </p:cNvPr>
          <p:cNvGraphicFramePr>
            <a:graphicFrameLocks noChangeAspect="1"/>
          </p:cNvGraphicFramePr>
          <p:nvPr>
            <p:extLst>
              <p:ext uri="{D42A27DB-BD31-4B8C-83A1-F6EECF244321}">
                <p14:modId xmlns:p14="http://schemas.microsoft.com/office/powerpoint/2010/main" val="2106213540"/>
              </p:ext>
            </p:extLst>
          </p:nvPr>
        </p:nvGraphicFramePr>
        <p:xfrm>
          <a:off x="2473464" y="5217477"/>
          <a:ext cx="687180" cy="581460"/>
        </p:xfrm>
        <a:graphic>
          <a:graphicData uri="http://schemas.openxmlformats.org/presentationml/2006/ole">
            <mc:AlternateContent xmlns:mc="http://schemas.openxmlformats.org/markup-compatibility/2006">
              <mc:Choice xmlns:v="urn:schemas-microsoft-com:vml" Requires="v">
                <p:oleObj spid="_x0000_s2224" name="Equation" r:id="rId19" imgW="495000" imgH="419040" progId="Equation.DSMT4">
                  <p:embed/>
                </p:oleObj>
              </mc:Choice>
              <mc:Fallback>
                <p:oleObj name="Equation" r:id="rId19" imgW="495000" imgH="419040" progId="Equation.DSMT4">
                  <p:embed/>
                  <p:pic>
                    <p:nvPicPr>
                      <p:cNvPr id="0" name=""/>
                      <p:cNvPicPr/>
                      <p:nvPr/>
                    </p:nvPicPr>
                    <p:blipFill>
                      <a:blip r:embed="rId20"/>
                      <a:stretch>
                        <a:fillRect/>
                      </a:stretch>
                    </p:blipFill>
                    <p:spPr>
                      <a:xfrm>
                        <a:off x="2473464" y="5217477"/>
                        <a:ext cx="687180" cy="58146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5F796A73-D2DC-42DD-86C4-9C0ED7440DFC}"/>
              </a:ext>
            </a:extLst>
          </p:cNvPr>
          <p:cNvGraphicFramePr>
            <a:graphicFrameLocks noChangeAspect="1"/>
          </p:cNvGraphicFramePr>
          <p:nvPr>
            <p:extLst>
              <p:ext uri="{D42A27DB-BD31-4B8C-83A1-F6EECF244321}">
                <p14:modId xmlns:p14="http://schemas.microsoft.com/office/powerpoint/2010/main" val="3552276494"/>
              </p:ext>
            </p:extLst>
          </p:nvPr>
        </p:nvGraphicFramePr>
        <p:xfrm>
          <a:off x="5815742" y="5945682"/>
          <a:ext cx="2150097" cy="591277"/>
        </p:xfrm>
        <a:graphic>
          <a:graphicData uri="http://schemas.openxmlformats.org/presentationml/2006/ole">
            <mc:AlternateContent xmlns:mc="http://schemas.openxmlformats.org/markup-compatibility/2006">
              <mc:Choice xmlns:v="urn:schemas-microsoft-com:vml" Requires="v">
                <p:oleObj spid="_x0000_s2225" name="Equation" r:id="rId21" imgW="1523880" imgH="419040" progId="Equation.DSMT4">
                  <p:embed/>
                </p:oleObj>
              </mc:Choice>
              <mc:Fallback>
                <p:oleObj name="Equation" r:id="rId21" imgW="1523880" imgH="419040" progId="Equation.DSMT4">
                  <p:embed/>
                  <p:pic>
                    <p:nvPicPr>
                      <p:cNvPr id="0" name=""/>
                      <p:cNvPicPr/>
                      <p:nvPr/>
                    </p:nvPicPr>
                    <p:blipFill>
                      <a:blip r:embed="rId22"/>
                      <a:stretch>
                        <a:fillRect/>
                      </a:stretch>
                    </p:blipFill>
                    <p:spPr>
                      <a:xfrm>
                        <a:off x="5815742" y="5945682"/>
                        <a:ext cx="2150097" cy="591277"/>
                      </a:xfrm>
                      <a:prstGeom prst="rect">
                        <a:avLst/>
                      </a:prstGeom>
                    </p:spPr>
                  </p:pic>
                </p:oleObj>
              </mc:Fallback>
            </mc:AlternateContent>
          </a:graphicData>
        </a:graphic>
      </p:graphicFrame>
      <p:cxnSp>
        <p:nvCxnSpPr>
          <p:cNvPr id="19" name="Straight Arrow Connector 18">
            <a:extLst>
              <a:ext uri="{FF2B5EF4-FFF2-40B4-BE49-F238E27FC236}">
                <a16:creationId xmlns:a16="http://schemas.microsoft.com/office/drawing/2014/main" id="{36153656-0662-4007-AFEA-51CE73B76E52}"/>
              </a:ext>
            </a:extLst>
          </p:cNvPr>
          <p:cNvCxnSpPr/>
          <p:nvPr/>
        </p:nvCxnSpPr>
        <p:spPr>
          <a:xfrm flipV="1">
            <a:off x="4404447" y="5605670"/>
            <a:ext cx="1270796" cy="635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416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19B08A5-E463-4936-9021-0F3DD7C10018}"/>
              </a:ext>
            </a:extLst>
          </p:cNvPr>
          <p:cNvSpPr>
            <a:spLocks noChangeArrowheads="1"/>
          </p:cNvSpPr>
          <p:nvPr/>
        </p:nvSpPr>
        <p:spPr bwMode="auto">
          <a:xfrm>
            <a:off x="1043609" y="207727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B2D30201-1C3C-4D14-AC00-22CC7888E3E3}"/>
              </a:ext>
            </a:extLst>
          </p:cNvPr>
          <p:cNvGraphicFramePr>
            <a:graphicFrameLocks noChangeAspect="1"/>
          </p:cNvGraphicFramePr>
          <p:nvPr>
            <p:extLst>
              <p:ext uri="{D42A27DB-BD31-4B8C-83A1-F6EECF244321}">
                <p14:modId xmlns:p14="http://schemas.microsoft.com/office/powerpoint/2010/main" val="1288286308"/>
              </p:ext>
            </p:extLst>
          </p:nvPr>
        </p:nvGraphicFramePr>
        <p:xfrm>
          <a:off x="375921" y="3692492"/>
          <a:ext cx="2232346" cy="2352480"/>
        </p:xfrm>
        <a:graphic>
          <a:graphicData uri="http://schemas.openxmlformats.org/presentationml/2006/ole">
            <mc:AlternateContent xmlns:mc="http://schemas.openxmlformats.org/markup-compatibility/2006">
              <mc:Choice xmlns:v="urn:schemas-microsoft-com:vml" Requires="v">
                <p:oleObj spid="_x0000_s3274" name="Bitmap Image" r:id="rId3" imgW="1950840" imgH="2064960" progId="Paint.Picture">
                  <p:embed/>
                </p:oleObj>
              </mc:Choice>
              <mc:Fallback>
                <p:oleObj name="Bitmap Image" r:id="rId3" imgW="1950840" imgH="2064960" progId="Paint.Picture">
                  <p:embed/>
                  <p:pic>
                    <p:nvPicPr>
                      <p:cNvPr id="0" name="Object 1"/>
                      <p:cNvPicPr>
                        <a:picLocks noChangeAspect="1" noChangeArrowheads="1"/>
                      </p:cNvPicPr>
                      <p:nvPr/>
                    </p:nvPicPr>
                    <p:blipFill>
                      <a:blip r:embed="rId4"/>
                      <a:srcRect/>
                      <a:stretch>
                        <a:fillRect/>
                      </a:stretch>
                    </p:blipFill>
                    <p:spPr bwMode="auto">
                      <a:xfrm>
                        <a:off x="375921" y="3692492"/>
                        <a:ext cx="2232346" cy="2352480"/>
                      </a:xfrm>
                      <a:prstGeom prst="rect">
                        <a:avLst/>
                      </a:prstGeom>
                      <a:noFill/>
                    </p:spPr>
                  </p:pic>
                </p:oleObj>
              </mc:Fallback>
            </mc:AlternateContent>
          </a:graphicData>
        </a:graphic>
      </p:graphicFrame>
      <p:sp>
        <p:nvSpPr>
          <p:cNvPr id="4" name="Title 1">
            <a:extLst>
              <a:ext uri="{FF2B5EF4-FFF2-40B4-BE49-F238E27FC236}">
                <a16:creationId xmlns:a16="http://schemas.microsoft.com/office/drawing/2014/main" id="{512995CC-82BD-4B3D-A5C7-B98AD4D773C0}"/>
              </a:ext>
            </a:extLst>
          </p:cNvPr>
          <p:cNvSpPr txBox="1">
            <a:spLocks/>
          </p:cNvSpPr>
          <p:nvPr/>
        </p:nvSpPr>
        <p:spPr>
          <a:xfrm>
            <a:off x="4108174" y="406745"/>
            <a:ext cx="3833191" cy="61698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A.4 Electric Force</a:t>
            </a:r>
          </a:p>
        </p:txBody>
      </p:sp>
      <p:graphicFrame>
        <p:nvGraphicFramePr>
          <p:cNvPr id="5" name="Object 4">
            <a:extLst>
              <a:ext uri="{FF2B5EF4-FFF2-40B4-BE49-F238E27FC236}">
                <a16:creationId xmlns:a16="http://schemas.microsoft.com/office/drawing/2014/main" id="{A0D3D3B6-E971-4250-95C0-69825247B781}"/>
              </a:ext>
            </a:extLst>
          </p:cNvPr>
          <p:cNvGraphicFramePr>
            <a:graphicFrameLocks noChangeAspect="1"/>
          </p:cNvGraphicFramePr>
          <p:nvPr>
            <p:extLst>
              <p:ext uri="{D42A27DB-BD31-4B8C-83A1-F6EECF244321}">
                <p14:modId xmlns:p14="http://schemas.microsoft.com/office/powerpoint/2010/main" val="936880002"/>
              </p:ext>
            </p:extLst>
          </p:nvPr>
        </p:nvGraphicFramePr>
        <p:xfrm>
          <a:off x="375921" y="637546"/>
          <a:ext cx="2397759" cy="2791454"/>
        </p:xfrm>
        <a:graphic>
          <a:graphicData uri="http://schemas.openxmlformats.org/presentationml/2006/ole">
            <mc:AlternateContent xmlns:mc="http://schemas.openxmlformats.org/markup-compatibility/2006">
              <mc:Choice xmlns:v="urn:schemas-microsoft-com:vml" Requires="v">
                <p:oleObj spid="_x0000_s3275" name="Bitmap Image" r:id="rId5" imgW="1585080" imgH="1851840" progId="Paint.Picture">
                  <p:embed/>
                </p:oleObj>
              </mc:Choice>
              <mc:Fallback>
                <p:oleObj name="Bitmap Image" r:id="rId5" imgW="1585080" imgH="1851840" progId="Paint.Picture">
                  <p:embed/>
                  <p:pic>
                    <p:nvPicPr>
                      <p:cNvPr id="3" name="Object 2">
                        <a:extLst>
                          <a:ext uri="{FF2B5EF4-FFF2-40B4-BE49-F238E27FC236}">
                            <a16:creationId xmlns:a16="http://schemas.microsoft.com/office/drawing/2014/main" id="{B2D30201-1C3C-4D14-AC00-22CC7888E3E3}"/>
                          </a:ext>
                        </a:extLst>
                      </p:cNvPr>
                      <p:cNvPicPr>
                        <a:picLocks noChangeAspect="1" noChangeArrowheads="1"/>
                      </p:cNvPicPr>
                      <p:nvPr/>
                    </p:nvPicPr>
                    <p:blipFill>
                      <a:blip r:embed="rId6"/>
                      <a:srcRect/>
                      <a:stretch>
                        <a:fillRect/>
                      </a:stretch>
                    </p:blipFill>
                    <p:spPr bwMode="auto">
                      <a:xfrm>
                        <a:off x="375921" y="637546"/>
                        <a:ext cx="2397759" cy="2791454"/>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38ADFEAC-265C-4E6C-91FF-28453CB687BD}"/>
              </a:ext>
            </a:extLst>
          </p:cNvPr>
          <p:cNvSpPr txBox="1"/>
          <p:nvPr/>
        </p:nvSpPr>
        <p:spPr>
          <a:xfrm>
            <a:off x="3265736" y="1023730"/>
            <a:ext cx="8550343" cy="1077218"/>
          </a:xfrm>
          <a:prstGeom prst="rect">
            <a:avLst/>
          </a:prstGeom>
          <a:noFill/>
        </p:spPr>
        <p:txBody>
          <a:bodyPr wrap="square" rtlCol="0">
            <a:spAutoFit/>
          </a:bodyPr>
          <a:lstStyle/>
          <a:p>
            <a:r>
              <a:rPr lang="en-US" sz="1600" dirty="0">
                <a:solidFill>
                  <a:srgbClr val="0070C0"/>
                </a:solidFill>
              </a:rPr>
              <a:t>Working at IBM one Friday afternoon around 4:00, you’re so bored you begin wandering around the corridors.  Eventually you stumble into the STM room and start making random arrangements of microscopic charges.  Your masterpiece is shown over here to the left.  Now you want to calculate the force on the 10nC charge.</a:t>
            </a:r>
          </a:p>
        </p:txBody>
      </p:sp>
      <p:sp>
        <p:nvSpPr>
          <p:cNvPr id="7" name="TextBox 6">
            <a:extLst>
              <a:ext uri="{FF2B5EF4-FFF2-40B4-BE49-F238E27FC236}">
                <a16:creationId xmlns:a16="http://schemas.microsoft.com/office/drawing/2014/main" id="{4A4BE95F-6BFD-45F8-9B40-52E667C7AD06}"/>
              </a:ext>
            </a:extLst>
          </p:cNvPr>
          <p:cNvSpPr txBox="1"/>
          <p:nvPr/>
        </p:nvSpPr>
        <p:spPr>
          <a:xfrm>
            <a:off x="3265736" y="2171746"/>
            <a:ext cx="5648341" cy="338554"/>
          </a:xfrm>
          <a:prstGeom prst="rect">
            <a:avLst/>
          </a:prstGeom>
          <a:noFill/>
        </p:spPr>
        <p:txBody>
          <a:bodyPr wrap="none" rtlCol="0">
            <a:spAutoFit/>
          </a:bodyPr>
          <a:lstStyle/>
          <a:p>
            <a:r>
              <a:rPr lang="en-US" sz="1600" dirty="0"/>
              <a:t>First we need to get the electric field acting on our 10nC charge….</a:t>
            </a:r>
            <a:endParaRPr lang="en-US" dirty="0"/>
          </a:p>
        </p:txBody>
      </p:sp>
      <p:graphicFrame>
        <p:nvGraphicFramePr>
          <p:cNvPr id="9" name="Object 8">
            <a:extLst>
              <a:ext uri="{FF2B5EF4-FFF2-40B4-BE49-F238E27FC236}">
                <a16:creationId xmlns:a16="http://schemas.microsoft.com/office/drawing/2014/main" id="{D3E73B77-945E-4FF6-8BBF-147C1DF79AFF}"/>
              </a:ext>
            </a:extLst>
          </p:cNvPr>
          <p:cNvGraphicFramePr>
            <a:graphicFrameLocks noChangeAspect="1"/>
          </p:cNvGraphicFramePr>
          <p:nvPr>
            <p:extLst>
              <p:ext uri="{D42A27DB-BD31-4B8C-83A1-F6EECF244321}">
                <p14:modId xmlns:p14="http://schemas.microsoft.com/office/powerpoint/2010/main" val="292987971"/>
              </p:ext>
            </p:extLst>
          </p:nvPr>
        </p:nvGraphicFramePr>
        <p:xfrm>
          <a:off x="3342639" y="2685911"/>
          <a:ext cx="1849121" cy="640682"/>
        </p:xfrm>
        <a:graphic>
          <a:graphicData uri="http://schemas.openxmlformats.org/presentationml/2006/ole">
            <mc:AlternateContent xmlns:mc="http://schemas.openxmlformats.org/markup-compatibility/2006">
              <mc:Choice xmlns:v="urn:schemas-microsoft-com:vml" Requires="v">
                <p:oleObj spid="_x0000_s3276" name="Equation" r:id="rId7" imgW="1320480" imgH="457200" progId="Equation.DSMT4">
                  <p:embed/>
                </p:oleObj>
              </mc:Choice>
              <mc:Fallback>
                <p:oleObj name="Equation" r:id="rId7" imgW="1320480" imgH="457200" progId="Equation.DSMT4">
                  <p:embed/>
                  <p:pic>
                    <p:nvPicPr>
                      <p:cNvPr id="0" name="Object 5"/>
                      <p:cNvPicPr>
                        <a:picLocks noChangeAspect="1" noChangeArrowheads="1"/>
                      </p:cNvPicPr>
                      <p:nvPr/>
                    </p:nvPicPr>
                    <p:blipFill>
                      <a:blip r:embed="rId8"/>
                      <a:srcRect/>
                      <a:stretch>
                        <a:fillRect/>
                      </a:stretch>
                    </p:blipFill>
                    <p:spPr bwMode="auto">
                      <a:xfrm>
                        <a:off x="3342639" y="2685911"/>
                        <a:ext cx="1849121" cy="640682"/>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AA1E9B1B-D343-47E1-8668-683D0C544F15}"/>
              </a:ext>
            </a:extLst>
          </p:cNvPr>
          <p:cNvGraphicFramePr>
            <a:graphicFrameLocks noChangeAspect="1"/>
          </p:cNvGraphicFramePr>
          <p:nvPr>
            <p:extLst>
              <p:ext uri="{D42A27DB-BD31-4B8C-83A1-F6EECF244321}">
                <p14:modId xmlns:p14="http://schemas.microsoft.com/office/powerpoint/2010/main" val="1207426034"/>
              </p:ext>
            </p:extLst>
          </p:nvPr>
        </p:nvGraphicFramePr>
        <p:xfrm>
          <a:off x="3342639" y="3540680"/>
          <a:ext cx="1689100" cy="585788"/>
        </p:xfrm>
        <a:graphic>
          <a:graphicData uri="http://schemas.openxmlformats.org/presentationml/2006/ole">
            <mc:AlternateContent xmlns:mc="http://schemas.openxmlformats.org/markup-compatibility/2006">
              <mc:Choice xmlns:v="urn:schemas-microsoft-com:vml" Requires="v">
                <p:oleObj spid="_x0000_s3277" name="Equation" r:id="rId9" imgW="1346040" imgH="457200" progId="Equation.DSMT4">
                  <p:embed/>
                </p:oleObj>
              </mc:Choice>
              <mc:Fallback>
                <p:oleObj name="Equation" r:id="rId9" imgW="1346040" imgH="457200" progId="Equation.DSMT4">
                  <p:embed/>
                  <p:pic>
                    <p:nvPicPr>
                      <p:cNvPr id="0" name="Object 7"/>
                      <p:cNvPicPr>
                        <a:picLocks noChangeAspect="1" noChangeArrowheads="1"/>
                      </p:cNvPicPr>
                      <p:nvPr/>
                    </p:nvPicPr>
                    <p:blipFill>
                      <a:blip r:embed="rId10"/>
                      <a:srcRect/>
                      <a:stretch>
                        <a:fillRect/>
                      </a:stretch>
                    </p:blipFill>
                    <p:spPr bwMode="auto">
                      <a:xfrm>
                        <a:off x="3342639" y="3540680"/>
                        <a:ext cx="1689100" cy="585788"/>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83D79A0C-3B2D-41D2-9DFF-B303FA43D151}"/>
              </a:ext>
            </a:extLst>
          </p:cNvPr>
          <p:cNvGraphicFramePr>
            <a:graphicFrameLocks noChangeAspect="1"/>
          </p:cNvGraphicFramePr>
          <p:nvPr>
            <p:extLst>
              <p:ext uri="{D42A27DB-BD31-4B8C-83A1-F6EECF244321}">
                <p14:modId xmlns:p14="http://schemas.microsoft.com/office/powerpoint/2010/main" val="1820027296"/>
              </p:ext>
            </p:extLst>
          </p:nvPr>
        </p:nvGraphicFramePr>
        <p:xfrm>
          <a:off x="5191760" y="2704102"/>
          <a:ext cx="2858304" cy="585033"/>
        </p:xfrm>
        <a:graphic>
          <a:graphicData uri="http://schemas.openxmlformats.org/presentationml/2006/ole">
            <mc:AlternateContent xmlns:mc="http://schemas.openxmlformats.org/markup-compatibility/2006">
              <mc:Choice xmlns:v="urn:schemas-microsoft-com:vml" Requires="v">
                <p:oleObj spid="_x0000_s3278" name="Equation" r:id="rId11" imgW="2171520" imgH="444240" progId="Equation.DSMT4">
                  <p:embed/>
                </p:oleObj>
              </mc:Choice>
              <mc:Fallback>
                <p:oleObj name="Equation" r:id="rId11" imgW="2171520" imgH="444240" progId="Equation.DSMT4">
                  <p:embed/>
                  <p:pic>
                    <p:nvPicPr>
                      <p:cNvPr id="0" name=""/>
                      <p:cNvPicPr/>
                      <p:nvPr/>
                    </p:nvPicPr>
                    <p:blipFill>
                      <a:blip r:embed="rId12"/>
                      <a:stretch>
                        <a:fillRect/>
                      </a:stretch>
                    </p:blipFill>
                    <p:spPr>
                      <a:xfrm>
                        <a:off x="5191760" y="2704102"/>
                        <a:ext cx="2858304" cy="585033"/>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0FDA5CDC-3BBC-4CD2-9296-CFCF74A5843B}"/>
              </a:ext>
            </a:extLst>
          </p:cNvPr>
          <p:cNvGraphicFramePr>
            <a:graphicFrameLocks noChangeAspect="1"/>
          </p:cNvGraphicFramePr>
          <p:nvPr>
            <p:extLst>
              <p:ext uri="{D42A27DB-BD31-4B8C-83A1-F6EECF244321}">
                <p14:modId xmlns:p14="http://schemas.microsoft.com/office/powerpoint/2010/main" val="1960622115"/>
              </p:ext>
            </p:extLst>
          </p:nvPr>
        </p:nvGraphicFramePr>
        <p:xfrm>
          <a:off x="8050064" y="2725828"/>
          <a:ext cx="3849394" cy="540824"/>
        </p:xfrm>
        <a:graphic>
          <a:graphicData uri="http://schemas.openxmlformats.org/presentationml/2006/ole">
            <mc:AlternateContent xmlns:mc="http://schemas.openxmlformats.org/markup-compatibility/2006">
              <mc:Choice xmlns:v="urn:schemas-microsoft-com:vml" Requires="v">
                <p:oleObj spid="_x0000_s3279" name="Equation" r:id="rId13" imgW="3073320" imgH="431640" progId="Equation.DSMT4">
                  <p:embed/>
                </p:oleObj>
              </mc:Choice>
              <mc:Fallback>
                <p:oleObj name="Equation" r:id="rId13" imgW="3073320" imgH="431640" progId="Equation.DSMT4">
                  <p:embed/>
                  <p:pic>
                    <p:nvPicPr>
                      <p:cNvPr id="13" name="Object 12">
                        <a:extLst>
                          <a:ext uri="{FF2B5EF4-FFF2-40B4-BE49-F238E27FC236}">
                            <a16:creationId xmlns:a16="http://schemas.microsoft.com/office/drawing/2014/main" id="{83D79A0C-3B2D-41D2-9DFF-B303FA43D151}"/>
                          </a:ext>
                        </a:extLst>
                      </p:cNvPr>
                      <p:cNvPicPr/>
                      <p:nvPr/>
                    </p:nvPicPr>
                    <p:blipFill>
                      <a:blip r:embed="rId14"/>
                      <a:stretch>
                        <a:fillRect/>
                      </a:stretch>
                    </p:blipFill>
                    <p:spPr>
                      <a:xfrm>
                        <a:off x="8050064" y="2725828"/>
                        <a:ext cx="3849394" cy="540824"/>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38ABA1E4-9AFB-401F-8927-CD770202A2EB}"/>
              </a:ext>
            </a:extLst>
          </p:cNvPr>
          <p:cNvGraphicFramePr>
            <a:graphicFrameLocks noChangeAspect="1"/>
          </p:cNvGraphicFramePr>
          <p:nvPr>
            <p:extLst>
              <p:ext uri="{D42A27DB-BD31-4B8C-83A1-F6EECF244321}">
                <p14:modId xmlns:p14="http://schemas.microsoft.com/office/powerpoint/2010/main" val="2053952616"/>
              </p:ext>
            </p:extLst>
          </p:nvPr>
        </p:nvGraphicFramePr>
        <p:xfrm>
          <a:off x="5072752" y="3540680"/>
          <a:ext cx="2868613" cy="566737"/>
        </p:xfrm>
        <a:graphic>
          <a:graphicData uri="http://schemas.openxmlformats.org/presentationml/2006/ole">
            <mc:AlternateContent xmlns:mc="http://schemas.openxmlformats.org/markup-compatibility/2006">
              <mc:Choice xmlns:v="urn:schemas-microsoft-com:vml" Requires="v">
                <p:oleObj spid="_x0000_s3280" name="Equation" r:id="rId15" imgW="2286000" imgH="444240" progId="Equation.DSMT4">
                  <p:embed/>
                </p:oleObj>
              </mc:Choice>
              <mc:Fallback>
                <p:oleObj name="Equation" r:id="rId15" imgW="2286000" imgH="444240" progId="Equation.DSMT4">
                  <p:embed/>
                  <p:pic>
                    <p:nvPicPr>
                      <p:cNvPr id="11" name="Object 10">
                        <a:extLst>
                          <a:ext uri="{FF2B5EF4-FFF2-40B4-BE49-F238E27FC236}">
                            <a16:creationId xmlns:a16="http://schemas.microsoft.com/office/drawing/2014/main" id="{AA1E9B1B-D343-47E1-8668-683D0C544F15}"/>
                          </a:ext>
                        </a:extLst>
                      </p:cNvPr>
                      <p:cNvPicPr>
                        <a:picLocks noChangeAspect="1" noChangeArrowheads="1"/>
                      </p:cNvPicPr>
                      <p:nvPr/>
                    </p:nvPicPr>
                    <p:blipFill>
                      <a:blip r:embed="rId16"/>
                      <a:srcRect/>
                      <a:stretch>
                        <a:fillRect/>
                      </a:stretch>
                    </p:blipFill>
                    <p:spPr bwMode="auto">
                      <a:xfrm>
                        <a:off x="5072752" y="3540680"/>
                        <a:ext cx="2868613" cy="566737"/>
                      </a:xfrm>
                      <a:prstGeom prst="rect">
                        <a:avLst/>
                      </a:prstGeom>
                      <a:noFill/>
                    </p:spPr>
                  </p:pic>
                </p:oleObj>
              </mc:Fallback>
            </mc:AlternateContent>
          </a:graphicData>
        </a:graphic>
      </p:graphicFrame>
      <p:sp>
        <p:nvSpPr>
          <p:cNvPr id="16" name="Rectangle 16">
            <a:extLst>
              <a:ext uri="{FF2B5EF4-FFF2-40B4-BE49-F238E27FC236}">
                <a16:creationId xmlns:a16="http://schemas.microsoft.com/office/drawing/2014/main" id="{0A03D407-BE0A-4844-B902-1D281CB398DB}"/>
              </a:ext>
            </a:extLst>
          </p:cNvPr>
          <p:cNvSpPr>
            <a:spLocks noChangeArrowheads="1"/>
          </p:cNvSpPr>
          <p:nvPr/>
        </p:nvSpPr>
        <p:spPr bwMode="auto">
          <a:xfrm>
            <a:off x="3357175" y="43893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a:extLst>
              <a:ext uri="{FF2B5EF4-FFF2-40B4-BE49-F238E27FC236}">
                <a16:creationId xmlns:a16="http://schemas.microsoft.com/office/drawing/2014/main" id="{05C7F3F2-67E0-4CC3-B70E-4D2DB015EAB1}"/>
              </a:ext>
            </a:extLst>
          </p:cNvPr>
          <p:cNvGraphicFramePr>
            <a:graphicFrameLocks noChangeAspect="1"/>
          </p:cNvGraphicFramePr>
          <p:nvPr>
            <p:extLst>
              <p:ext uri="{D42A27DB-BD31-4B8C-83A1-F6EECF244321}">
                <p14:modId xmlns:p14="http://schemas.microsoft.com/office/powerpoint/2010/main" val="2811196119"/>
              </p:ext>
            </p:extLst>
          </p:nvPr>
        </p:nvGraphicFramePr>
        <p:xfrm>
          <a:off x="3342639" y="4730915"/>
          <a:ext cx="920750" cy="301625"/>
        </p:xfrm>
        <a:graphic>
          <a:graphicData uri="http://schemas.openxmlformats.org/presentationml/2006/ole">
            <mc:AlternateContent xmlns:mc="http://schemas.openxmlformats.org/markup-compatibility/2006">
              <mc:Choice xmlns:v="urn:schemas-microsoft-com:vml" Requires="v">
                <p:oleObj spid="_x0000_s3281" name="Equation" r:id="rId17" imgW="736560" imgH="228600" progId="Equation.DSMT4">
                  <p:embed/>
                </p:oleObj>
              </mc:Choice>
              <mc:Fallback>
                <p:oleObj name="Equation" r:id="rId17" imgW="736560" imgH="228600" progId="Equation.DSMT4">
                  <p:embed/>
                  <p:pic>
                    <p:nvPicPr>
                      <p:cNvPr id="0" name="Object 15"/>
                      <p:cNvPicPr>
                        <a:picLocks noChangeAspect="1" noChangeArrowheads="1"/>
                      </p:cNvPicPr>
                      <p:nvPr/>
                    </p:nvPicPr>
                    <p:blipFill>
                      <a:blip r:embed="rId18"/>
                      <a:srcRect/>
                      <a:stretch>
                        <a:fillRect/>
                      </a:stretch>
                    </p:blipFill>
                    <p:spPr bwMode="auto">
                      <a:xfrm>
                        <a:off x="3342639" y="4730915"/>
                        <a:ext cx="920750" cy="301625"/>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E8F9BFEE-1A40-4AFE-897B-A3434E1A8081}"/>
              </a:ext>
            </a:extLst>
          </p:cNvPr>
          <p:cNvSpPr txBox="1"/>
          <p:nvPr/>
        </p:nvSpPr>
        <p:spPr>
          <a:xfrm>
            <a:off x="3265736" y="4276285"/>
            <a:ext cx="3522375" cy="338554"/>
          </a:xfrm>
          <a:prstGeom prst="rect">
            <a:avLst/>
          </a:prstGeom>
          <a:noFill/>
        </p:spPr>
        <p:txBody>
          <a:bodyPr wrap="none" rtlCol="0">
            <a:spAutoFit/>
          </a:bodyPr>
          <a:lstStyle/>
          <a:p>
            <a:r>
              <a:rPr lang="en-US" sz="1600" dirty="0"/>
              <a:t>So the field acting on our 10nC charge is</a:t>
            </a:r>
          </a:p>
        </p:txBody>
      </p:sp>
      <p:sp>
        <p:nvSpPr>
          <p:cNvPr id="19" name="Rectangle 18">
            <a:extLst>
              <a:ext uri="{FF2B5EF4-FFF2-40B4-BE49-F238E27FC236}">
                <a16:creationId xmlns:a16="http://schemas.microsoft.com/office/drawing/2014/main" id="{40E980EF-9532-47D0-A1CA-785EFBCB6A09}"/>
              </a:ext>
            </a:extLst>
          </p:cNvPr>
          <p:cNvSpPr>
            <a:spLocks noChangeArrowheads="1"/>
          </p:cNvSpPr>
          <p:nvPr/>
        </p:nvSpPr>
        <p:spPr bwMode="auto">
          <a:xfrm>
            <a:off x="3446463" y="558918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 name="Object 20">
            <a:extLst>
              <a:ext uri="{FF2B5EF4-FFF2-40B4-BE49-F238E27FC236}">
                <a16:creationId xmlns:a16="http://schemas.microsoft.com/office/drawing/2014/main" id="{0AD1D048-9F60-4C34-A2BE-584DBFBF070E}"/>
              </a:ext>
            </a:extLst>
          </p:cNvPr>
          <p:cNvGraphicFramePr>
            <a:graphicFrameLocks noChangeAspect="1"/>
          </p:cNvGraphicFramePr>
          <p:nvPr>
            <p:extLst>
              <p:ext uri="{D42A27DB-BD31-4B8C-83A1-F6EECF244321}">
                <p14:modId xmlns:p14="http://schemas.microsoft.com/office/powerpoint/2010/main" val="2676991337"/>
              </p:ext>
            </p:extLst>
          </p:nvPr>
        </p:nvGraphicFramePr>
        <p:xfrm>
          <a:off x="4263389" y="5039839"/>
          <a:ext cx="5911850" cy="560388"/>
        </p:xfrm>
        <a:graphic>
          <a:graphicData uri="http://schemas.openxmlformats.org/presentationml/2006/ole">
            <mc:AlternateContent xmlns:mc="http://schemas.openxmlformats.org/markup-compatibility/2006">
              <mc:Choice xmlns:v="urn:schemas-microsoft-com:vml" Requires="v">
                <p:oleObj spid="_x0000_s3282" name="Equation" r:id="rId19" imgW="5206680" imgH="469800" progId="Equation.DSMT4">
                  <p:embed/>
                </p:oleObj>
              </mc:Choice>
              <mc:Fallback>
                <p:oleObj name="Equation" r:id="rId19" imgW="5206680" imgH="469800" progId="Equation.DSMT4">
                  <p:embed/>
                  <p:pic>
                    <p:nvPicPr>
                      <p:cNvPr id="17" name="Object 16">
                        <a:extLst>
                          <a:ext uri="{FF2B5EF4-FFF2-40B4-BE49-F238E27FC236}">
                            <a16:creationId xmlns:a16="http://schemas.microsoft.com/office/drawing/2014/main" id="{05C7F3F2-67E0-4CC3-B70E-4D2DB015EAB1}"/>
                          </a:ext>
                        </a:extLst>
                      </p:cNvPr>
                      <p:cNvPicPr>
                        <a:picLocks noChangeAspect="1" noChangeArrowheads="1"/>
                      </p:cNvPicPr>
                      <p:nvPr/>
                    </p:nvPicPr>
                    <p:blipFill>
                      <a:blip r:embed="rId20"/>
                      <a:srcRect/>
                      <a:stretch>
                        <a:fillRect/>
                      </a:stretch>
                    </p:blipFill>
                    <p:spPr bwMode="auto">
                      <a:xfrm>
                        <a:off x="4263389" y="5039839"/>
                        <a:ext cx="5911850" cy="560388"/>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C32A5EA8-CC74-45E1-8940-7068FD4383B2}"/>
              </a:ext>
            </a:extLst>
          </p:cNvPr>
          <p:cNvGraphicFramePr>
            <a:graphicFrameLocks noChangeAspect="1"/>
          </p:cNvGraphicFramePr>
          <p:nvPr>
            <p:extLst>
              <p:ext uri="{D42A27DB-BD31-4B8C-83A1-F6EECF244321}">
                <p14:modId xmlns:p14="http://schemas.microsoft.com/office/powerpoint/2010/main" val="1317082394"/>
              </p:ext>
            </p:extLst>
          </p:nvPr>
        </p:nvGraphicFramePr>
        <p:xfrm>
          <a:off x="4263389" y="4699391"/>
          <a:ext cx="5089525" cy="319087"/>
        </p:xfrm>
        <a:graphic>
          <a:graphicData uri="http://schemas.openxmlformats.org/presentationml/2006/ole">
            <mc:AlternateContent xmlns:mc="http://schemas.openxmlformats.org/markup-compatibility/2006">
              <mc:Choice xmlns:v="urn:schemas-microsoft-com:vml" Requires="v">
                <p:oleObj spid="_x0000_s3283" name="Equation" r:id="rId21" imgW="4063680" imgH="241200" progId="Equation.DSMT4">
                  <p:embed/>
                </p:oleObj>
              </mc:Choice>
              <mc:Fallback>
                <p:oleObj name="Equation" r:id="rId21" imgW="4063680" imgH="241200" progId="Equation.DSMT4">
                  <p:embed/>
                  <p:pic>
                    <p:nvPicPr>
                      <p:cNvPr id="17" name="Object 16">
                        <a:extLst>
                          <a:ext uri="{FF2B5EF4-FFF2-40B4-BE49-F238E27FC236}">
                            <a16:creationId xmlns:a16="http://schemas.microsoft.com/office/drawing/2014/main" id="{05C7F3F2-67E0-4CC3-B70E-4D2DB015EAB1}"/>
                          </a:ext>
                        </a:extLst>
                      </p:cNvPr>
                      <p:cNvPicPr>
                        <a:picLocks noChangeAspect="1" noChangeArrowheads="1"/>
                      </p:cNvPicPr>
                      <p:nvPr/>
                    </p:nvPicPr>
                    <p:blipFill>
                      <a:blip r:embed="rId22"/>
                      <a:srcRect/>
                      <a:stretch>
                        <a:fillRect/>
                      </a:stretch>
                    </p:blipFill>
                    <p:spPr bwMode="auto">
                      <a:xfrm>
                        <a:off x="4263389" y="4699391"/>
                        <a:ext cx="5089525" cy="319087"/>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1FACAEA6-B22C-4C47-A048-4BC684D4DE2A}"/>
              </a:ext>
            </a:extLst>
          </p:cNvPr>
          <p:cNvSpPr txBox="1"/>
          <p:nvPr/>
        </p:nvSpPr>
        <p:spPr>
          <a:xfrm>
            <a:off x="3265736" y="5683024"/>
            <a:ext cx="4196342" cy="338554"/>
          </a:xfrm>
          <a:prstGeom prst="rect">
            <a:avLst/>
          </a:prstGeom>
          <a:noFill/>
        </p:spPr>
        <p:txBody>
          <a:bodyPr wrap="none" rtlCol="0">
            <a:spAutoFit/>
          </a:bodyPr>
          <a:lstStyle/>
          <a:p>
            <a:r>
              <a:rPr lang="en-US" sz="1600" dirty="0"/>
              <a:t>And then finally the force on our 10nC charge is:</a:t>
            </a:r>
          </a:p>
        </p:txBody>
      </p:sp>
      <p:sp>
        <p:nvSpPr>
          <p:cNvPr id="24" name="Rectangle 20">
            <a:extLst>
              <a:ext uri="{FF2B5EF4-FFF2-40B4-BE49-F238E27FC236}">
                <a16:creationId xmlns:a16="http://schemas.microsoft.com/office/drawing/2014/main" id="{8D8EDA3C-F7E4-42BE-9D30-1B28658A4AE7}"/>
              </a:ext>
            </a:extLst>
          </p:cNvPr>
          <p:cNvSpPr>
            <a:spLocks noChangeArrowheads="1"/>
          </p:cNvSpPr>
          <p:nvPr/>
        </p:nvSpPr>
        <p:spPr bwMode="auto">
          <a:xfrm>
            <a:off x="3357175" y="61829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a:extLst>
              <a:ext uri="{FF2B5EF4-FFF2-40B4-BE49-F238E27FC236}">
                <a16:creationId xmlns:a16="http://schemas.microsoft.com/office/drawing/2014/main" id="{66B89C8B-6AAF-433B-BFB7-3C04ED0D2D87}"/>
              </a:ext>
            </a:extLst>
          </p:cNvPr>
          <p:cNvGraphicFramePr>
            <a:graphicFrameLocks noChangeAspect="1"/>
          </p:cNvGraphicFramePr>
          <p:nvPr>
            <p:extLst>
              <p:ext uri="{D42A27DB-BD31-4B8C-83A1-F6EECF244321}">
                <p14:modId xmlns:p14="http://schemas.microsoft.com/office/powerpoint/2010/main" val="2733531146"/>
              </p:ext>
            </p:extLst>
          </p:nvPr>
        </p:nvGraphicFramePr>
        <p:xfrm>
          <a:off x="3342639" y="6174006"/>
          <a:ext cx="2037477" cy="338553"/>
        </p:xfrm>
        <a:graphic>
          <a:graphicData uri="http://schemas.openxmlformats.org/presentationml/2006/ole">
            <mc:AlternateContent xmlns:mc="http://schemas.openxmlformats.org/markup-compatibility/2006">
              <mc:Choice xmlns:v="urn:schemas-microsoft-com:vml" Requires="v">
                <p:oleObj spid="_x0000_s3284" name="Equation" r:id="rId23" imgW="1574640" imgH="253800" progId="Equation.DSMT4">
                  <p:embed/>
                </p:oleObj>
              </mc:Choice>
              <mc:Fallback>
                <p:oleObj name="Equation" r:id="rId23" imgW="1574640" imgH="253800" progId="Equation.DSMT4">
                  <p:embed/>
                  <p:pic>
                    <p:nvPicPr>
                      <p:cNvPr id="0" name="Object 19"/>
                      <p:cNvPicPr>
                        <a:picLocks noChangeAspect="1" noChangeArrowheads="1"/>
                      </p:cNvPicPr>
                      <p:nvPr/>
                    </p:nvPicPr>
                    <p:blipFill>
                      <a:blip r:embed="rId24"/>
                      <a:srcRect/>
                      <a:stretch>
                        <a:fillRect/>
                      </a:stretch>
                    </p:blipFill>
                    <p:spPr bwMode="auto">
                      <a:xfrm>
                        <a:off x="3342639" y="6174006"/>
                        <a:ext cx="2037477" cy="338553"/>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9ACC7D30-61BF-462D-9C78-CDA1C0CB8892}"/>
              </a:ext>
            </a:extLst>
          </p:cNvPr>
          <p:cNvGraphicFramePr>
            <a:graphicFrameLocks noChangeAspect="1"/>
          </p:cNvGraphicFramePr>
          <p:nvPr>
            <p:extLst>
              <p:ext uri="{D42A27DB-BD31-4B8C-83A1-F6EECF244321}">
                <p14:modId xmlns:p14="http://schemas.microsoft.com/office/powerpoint/2010/main" val="3671492375"/>
              </p:ext>
            </p:extLst>
          </p:nvPr>
        </p:nvGraphicFramePr>
        <p:xfrm>
          <a:off x="5413639" y="6182954"/>
          <a:ext cx="3500438" cy="288925"/>
        </p:xfrm>
        <a:graphic>
          <a:graphicData uri="http://schemas.openxmlformats.org/presentationml/2006/ole">
            <mc:AlternateContent xmlns:mc="http://schemas.openxmlformats.org/markup-compatibility/2006">
              <mc:Choice xmlns:v="urn:schemas-microsoft-com:vml" Requires="v">
                <p:oleObj spid="_x0000_s3285" name="Equation" r:id="rId25" imgW="2857320" imgH="228600" progId="Equation.DSMT4">
                  <p:embed/>
                </p:oleObj>
              </mc:Choice>
              <mc:Fallback>
                <p:oleObj name="Equation" r:id="rId25" imgW="2857320" imgH="228600" progId="Equation.DSMT4">
                  <p:embed/>
                  <p:pic>
                    <p:nvPicPr>
                      <p:cNvPr id="25" name="Object 24">
                        <a:extLst>
                          <a:ext uri="{FF2B5EF4-FFF2-40B4-BE49-F238E27FC236}">
                            <a16:creationId xmlns:a16="http://schemas.microsoft.com/office/drawing/2014/main" id="{66B89C8B-6AAF-433B-BFB7-3C04ED0D2D87}"/>
                          </a:ext>
                        </a:extLst>
                      </p:cNvPr>
                      <p:cNvPicPr>
                        <a:picLocks noChangeAspect="1" noChangeArrowheads="1"/>
                      </p:cNvPicPr>
                      <p:nvPr/>
                    </p:nvPicPr>
                    <p:blipFill>
                      <a:blip r:embed="rId26"/>
                      <a:srcRect/>
                      <a:stretch>
                        <a:fillRect/>
                      </a:stretch>
                    </p:blipFill>
                    <p:spPr bwMode="auto">
                      <a:xfrm>
                        <a:off x="5413639" y="6182954"/>
                        <a:ext cx="3500438" cy="288925"/>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07A99665-D71F-4309-8F22-7793DD6C08BF}"/>
              </a:ext>
            </a:extLst>
          </p:cNvPr>
          <p:cNvGraphicFramePr>
            <a:graphicFrameLocks noChangeAspect="1"/>
          </p:cNvGraphicFramePr>
          <p:nvPr>
            <p:extLst>
              <p:ext uri="{D42A27DB-BD31-4B8C-83A1-F6EECF244321}">
                <p14:modId xmlns:p14="http://schemas.microsoft.com/office/powerpoint/2010/main" val="1989972911"/>
              </p:ext>
            </p:extLst>
          </p:nvPr>
        </p:nvGraphicFramePr>
        <p:xfrm>
          <a:off x="8953658" y="6174006"/>
          <a:ext cx="2443162" cy="288925"/>
        </p:xfrm>
        <a:graphic>
          <a:graphicData uri="http://schemas.openxmlformats.org/presentationml/2006/ole">
            <mc:AlternateContent xmlns:mc="http://schemas.openxmlformats.org/markup-compatibility/2006">
              <mc:Choice xmlns:v="urn:schemas-microsoft-com:vml" Requires="v">
                <p:oleObj spid="_x0000_s3286" name="Equation" r:id="rId27" imgW="1993680" imgH="228600" progId="Equation.DSMT4">
                  <p:embed/>
                </p:oleObj>
              </mc:Choice>
              <mc:Fallback>
                <p:oleObj name="Equation" r:id="rId27" imgW="1993680" imgH="228600" progId="Equation.DSMT4">
                  <p:embed/>
                  <p:pic>
                    <p:nvPicPr>
                      <p:cNvPr id="26" name="Object 25">
                        <a:extLst>
                          <a:ext uri="{FF2B5EF4-FFF2-40B4-BE49-F238E27FC236}">
                            <a16:creationId xmlns:a16="http://schemas.microsoft.com/office/drawing/2014/main" id="{9ACC7D30-61BF-462D-9C78-CDA1C0CB8892}"/>
                          </a:ext>
                        </a:extLst>
                      </p:cNvPr>
                      <p:cNvPicPr>
                        <a:picLocks noChangeAspect="1" noChangeArrowheads="1"/>
                      </p:cNvPicPr>
                      <p:nvPr/>
                    </p:nvPicPr>
                    <p:blipFill>
                      <a:blip r:embed="rId28"/>
                      <a:srcRect/>
                      <a:stretch>
                        <a:fillRect/>
                      </a:stretch>
                    </p:blipFill>
                    <p:spPr bwMode="auto">
                      <a:xfrm>
                        <a:off x="8953658" y="6174006"/>
                        <a:ext cx="2443162" cy="288925"/>
                      </a:xfrm>
                      <a:prstGeom prst="rect">
                        <a:avLst/>
                      </a:prstGeom>
                      <a:noFill/>
                    </p:spPr>
                  </p:pic>
                </p:oleObj>
              </mc:Fallback>
            </mc:AlternateContent>
          </a:graphicData>
        </a:graphic>
      </p:graphicFrame>
    </p:spTree>
    <p:extLst>
      <p:ext uri="{BB962C8B-B14F-4D97-AF65-F5344CB8AC3E}">
        <p14:creationId xmlns:p14="http://schemas.microsoft.com/office/powerpoint/2010/main" val="283344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8"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E2211-E65B-47CB-8934-64FED5CDE29F}"/>
              </a:ext>
            </a:extLst>
          </p:cNvPr>
          <p:cNvSpPr txBox="1">
            <a:spLocks/>
          </p:cNvSpPr>
          <p:nvPr/>
        </p:nvSpPr>
        <p:spPr>
          <a:xfrm>
            <a:off x="4677134" y="203545"/>
            <a:ext cx="3833191" cy="61698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A.4 Electric Force</a:t>
            </a:r>
          </a:p>
        </p:txBody>
      </p:sp>
      <p:sp>
        <p:nvSpPr>
          <p:cNvPr id="3" name="Rectangle 2">
            <a:extLst>
              <a:ext uri="{FF2B5EF4-FFF2-40B4-BE49-F238E27FC236}">
                <a16:creationId xmlns:a16="http://schemas.microsoft.com/office/drawing/2014/main" id="{2B8B9495-62C0-448D-B061-A88B75430EB2}"/>
              </a:ext>
            </a:extLst>
          </p:cNvPr>
          <p:cNvSpPr/>
          <p:nvPr/>
        </p:nvSpPr>
        <p:spPr>
          <a:xfrm>
            <a:off x="1102360" y="898296"/>
            <a:ext cx="9580880" cy="1134478"/>
          </a:xfrm>
          <a:prstGeom prst="rect">
            <a:avLst/>
          </a:prstGeom>
        </p:spPr>
        <p:txBody>
          <a:bodyPr wrap="square">
            <a:spAutoFit/>
          </a:bodyPr>
          <a:lstStyle/>
          <a:p>
            <a:pPr>
              <a:lnSpc>
                <a:spcPct val="107000"/>
              </a:lnSpc>
            </a:pPr>
            <a:r>
              <a:rPr lang="en-US" sz="1600"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A 75μm diameter droplet of oil, having a charge of -2e, is suspended in air directly between two horizontal plates of a parallel plate capacitor.  The upward electric force on the droplet is exactly balanced by the downward force of gravity.  The oil has a density of 860 kg/m</a:t>
            </a:r>
            <a:r>
              <a:rPr lang="en-US" sz="1600" baseline="30000"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3</a:t>
            </a:r>
            <a:r>
              <a:rPr lang="en-US" sz="1600"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 and the capacitor plates are 7.5mm apart.  Let’s also say the plates each have an area A = 0.25m</a:t>
            </a:r>
            <a:r>
              <a:rPr lang="en-US" sz="1600" baseline="30000"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2</a:t>
            </a:r>
            <a:r>
              <a:rPr lang="en-US" sz="1600" dirty="0">
                <a:solidFill>
                  <a:srgbClr val="0070C0"/>
                </a:solidFill>
                <a:latin typeface="Calibri" panose="020F0502020204030204" pitchFamily="34" charset="0"/>
                <a:ea typeface="Times New Roman" panose="02020603050405020304" pitchFamily="18" charset="0"/>
                <a:cs typeface="Times New Roman" panose="02020603050405020304" pitchFamily="18" charset="0"/>
              </a:rPr>
              <a:t>.</a:t>
            </a:r>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2">
            <a:extLst>
              <a:ext uri="{FF2B5EF4-FFF2-40B4-BE49-F238E27FC236}">
                <a16:creationId xmlns:a16="http://schemas.microsoft.com/office/drawing/2014/main" id="{0616662C-56C2-4BB4-8FFC-889D969D2EED}"/>
              </a:ext>
            </a:extLst>
          </p:cNvPr>
          <p:cNvSpPr>
            <a:spLocks noChangeArrowheads="1"/>
          </p:cNvSpPr>
          <p:nvPr/>
        </p:nvSpPr>
        <p:spPr bwMode="auto">
          <a:xfrm>
            <a:off x="1005840" y="246888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23ECA0AC-7B45-4598-BEDC-CD758CD8FE1E}"/>
              </a:ext>
            </a:extLst>
          </p:cNvPr>
          <p:cNvGraphicFramePr>
            <a:graphicFrameLocks noChangeAspect="1"/>
          </p:cNvGraphicFramePr>
          <p:nvPr>
            <p:extLst>
              <p:ext uri="{D42A27DB-BD31-4B8C-83A1-F6EECF244321}">
                <p14:modId xmlns:p14="http://schemas.microsoft.com/office/powerpoint/2010/main" val="3721611681"/>
              </p:ext>
            </p:extLst>
          </p:nvPr>
        </p:nvGraphicFramePr>
        <p:xfrm>
          <a:off x="884078" y="2085560"/>
          <a:ext cx="2366645" cy="1524514"/>
        </p:xfrm>
        <a:graphic>
          <a:graphicData uri="http://schemas.openxmlformats.org/presentationml/2006/ole">
            <mc:AlternateContent xmlns:mc="http://schemas.openxmlformats.org/markup-compatibility/2006">
              <mc:Choice xmlns:v="urn:schemas-microsoft-com:vml" Requires="v">
                <p:oleObj spid="_x0000_s4187" name="Bitmap Image" r:id="rId3" imgW="1905120" imgH="1226880" progId="Paint.Picture">
                  <p:embed/>
                </p:oleObj>
              </mc:Choice>
              <mc:Fallback>
                <p:oleObj name="Bitmap Image" r:id="rId3" imgW="1905120" imgH="1226880" progId="Paint.Picture">
                  <p:embed/>
                  <p:pic>
                    <p:nvPicPr>
                      <p:cNvPr id="0" name="Object 1"/>
                      <p:cNvPicPr>
                        <a:picLocks noChangeAspect="1" noChangeArrowheads="1"/>
                      </p:cNvPicPr>
                      <p:nvPr/>
                    </p:nvPicPr>
                    <p:blipFill>
                      <a:blip r:embed="rId4"/>
                      <a:srcRect/>
                      <a:stretch>
                        <a:fillRect/>
                      </a:stretch>
                    </p:blipFill>
                    <p:spPr bwMode="auto">
                      <a:xfrm>
                        <a:off x="884078" y="2085560"/>
                        <a:ext cx="2366645" cy="1524514"/>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A6A8B71B-D0A1-4BDC-9C69-4A815DCE5DAE}"/>
              </a:ext>
            </a:extLst>
          </p:cNvPr>
          <p:cNvGraphicFramePr>
            <a:graphicFrameLocks noChangeAspect="1"/>
          </p:cNvGraphicFramePr>
          <p:nvPr>
            <p:extLst>
              <p:ext uri="{D42A27DB-BD31-4B8C-83A1-F6EECF244321}">
                <p14:modId xmlns:p14="http://schemas.microsoft.com/office/powerpoint/2010/main" val="4189337186"/>
              </p:ext>
            </p:extLst>
          </p:nvPr>
        </p:nvGraphicFramePr>
        <p:xfrm>
          <a:off x="802481" y="3651752"/>
          <a:ext cx="2448242" cy="1566875"/>
        </p:xfrm>
        <a:graphic>
          <a:graphicData uri="http://schemas.openxmlformats.org/presentationml/2006/ole">
            <mc:AlternateContent xmlns:mc="http://schemas.openxmlformats.org/markup-compatibility/2006">
              <mc:Choice xmlns:v="urn:schemas-microsoft-com:vml" Requires="v">
                <p:oleObj spid="_x0000_s4188" name="Bitmap Image" r:id="rId5" imgW="1905165" imgH="1219306" progId="Paint.Picture">
                  <p:embed/>
                </p:oleObj>
              </mc:Choice>
              <mc:Fallback>
                <p:oleObj name="Bitmap Image" r:id="rId5" imgW="1905165" imgH="1219306" progId="Paint.Picture">
                  <p:embed/>
                  <p:pic>
                    <p:nvPicPr>
                      <p:cNvPr id="5" name="Object 4">
                        <a:extLst>
                          <a:ext uri="{FF2B5EF4-FFF2-40B4-BE49-F238E27FC236}">
                            <a16:creationId xmlns:a16="http://schemas.microsoft.com/office/drawing/2014/main" id="{23ECA0AC-7B45-4598-BEDC-CD758CD8FE1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2481" y="3651752"/>
                        <a:ext cx="2448242" cy="156687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39979A09-F795-419B-B67A-A92FDEED6942}"/>
              </a:ext>
            </a:extLst>
          </p:cNvPr>
          <p:cNvGraphicFramePr>
            <a:graphicFrameLocks noChangeAspect="1"/>
          </p:cNvGraphicFramePr>
          <p:nvPr>
            <p:extLst>
              <p:ext uri="{D42A27DB-BD31-4B8C-83A1-F6EECF244321}">
                <p14:modId xmlns:p14="http://schemas.microsoft.com/office/powerpoint/2010/main" val="425194235"/>
              </p:ext>
            </p:extLst>
          </p:nvPr>
        </p:nvGraphicFramePr>
        <p:xfrm>
          <a:off x="3725921" y="3983556"/>
          <a:ext cx="786758" cy="305534"/>
        </p:xfrm>
        <a:graphic>
          <a:graphicData uri="http://schemas.openxmlformats.org/presentationml/2006/ole">
            <mc:AlternateContent xmlns:mc="http://schemas.openxmlformats.org/markup-compatibility/2006">
              <mc:Choice xmlns:v="urn:schemas-microsoft-com:vml" Requires="v">
                <p:oleObj spid="_x0000_s4189" name="Equation" r:id="rId7" imgW="571320" imgH="253800" progId="Equation.DSMT4">
                  <p:embed/>
                </p:oleObj>
              </mc:Choice>
              <mc:Fallback>
                <p:oleObj name="Equation" r:id="rId7" imgW="571320" imgH="253800" progId="Equation.DSMT4">
                  <p:embed/>
                  <p:pic>
                    <p:nvPicPr>
                      <p:cNvPr id="0" name="Object 3"/>
                      <p:cNvPicPr>
                        <a:picLocks noChangeAspect="1" noChangeArrowheads="1"/>
                      </p:cNvPicPr>
                      <p:nvPr/>
                    </p:nvPicPr>
                    <p:blipFill>
                      <a:blip r:embed="rId8"/>
                      <a:srcRect/>
                      <a:stretch>
                        <a:fillRect/>
                      </a:stretch>
                    </p:blipFill>
                    <p:spPr bwMode="auto">
                      <a:xfrm>
                        <a:off x="3725921" y="3983556"/>
                        <a:ext cx="786758" cy="305534"/>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4C62C957-5ADF-4933-BA98-F0F262FC51F6}"/>
              </a:ext>
            </a:extLst>
          </p:cNvPr>
          <p:cNvSpPr txBox="1"/>
          <p:nvPr/>
        </p:nvSpPr>
        <p:spPr>
          <a:xfrm>
            <a:off x="3637600" y="1995144"/>
            <a:ext cx="5152116" cy="338554"/>
          </a:xfrm>
          <a:prstGeom prst="rect">
            <a:avLst/>
          </a:prstGeom>
          <a:noFill/>
        </p:spPr>
        <p:txBody>
          <a:bodyPr wrap="none" rtlCol="0">
            <a:spAutoFit/>
          </a:bodyPr>
          <a:lstStyle/>
          <a:p>
            <a:r>
              <a:rPr lang="en-US" sz="1600" dirty="0">
                <a:solidFill>
                  <a:srgbClr val="0070C0"/>
                </a:solidFill>
              </a:rPr>
              <a:t>(a) which is the positive plate and which the negative plate?</a:t>
            </a:r>
          </a:p>
        </p:txBody>
      </p:sp>
      <p:sp>
        <p:nvSpPr>
          <p:cNvPr id="10" name="TextBox 9">
            <a:extLst>
              <a:ext uri="{FF2B5EF4-FFF2-40B4-BE49-F238E27FC236}">
                <a16:creationId xmlns:a16="http://schemas.microsoft.com/office/drawing/2014/main" id="{CC660687-B9B9-4AD6-893A-1CC7A5ED7DE0}"/>
              </a:ext>
            </a:extLst>
          </p:cNvPr>
          <p:cNvSpPr txBox="1"/>
          <p:nvPr/>
        </p:nvSpPr>
        <p:spPr>
          <a:xfrm>
            <a:off x="3646185" y="2333698"/>
            <a:ext cx="7037055" cy="584775"/>
          </a:xfrm>
          <a:prstGeom prst="rect">
            <a:avLst/>
          </a:prstGeom>
          <a:noFill/>
        </p:spPr>
        <p:txBody>
          <a:bodyPr wrap="none" rtlCol="0">
            <a:spAutoFit/>
          </a:bodyPr>
          <a:lstStyle/>
          <a:p>
            <a:r>
              <a:rPr lang="en-US" sz="1600" dirty="0"/>
              <a:t>to counter gravity, force must go up, so electric field must go down, so top plate is </a:t>
            </a:r>
          </a:p>
          <a:p>
            <a:r>
              <a:rPr lang="en-US" sz="1600" dirty="0"/>
              <a:t>positive, and bottom negative.</a:t>
            </a:r>
          </a:p>
        </p:txBody>
      </p:sp>
      <p:sp>
        <p:nvSpPr>
          <p:cNvPr id="12" name="TextBox 11">
            <a:extLst>
              <a:ext uri="{FF2B5EF4-FFF2-40B4-BE49-F238E27FC236}">
                <a16:creationId xmlns:a16="http://schemas.microsoft.com/office/drawing/2014/main" id="{528B7776-806E-4A07-BDD2-CEF429976596}"/>
              </a:ext>
            </a:extLst>
          </p:cNvPr>
          <p:cNvSpPr txBox="1"/>
          <p:nvPr/>
        </p:nvSpPr>
        <p:spPr>
          <a:xfrm>
            <a:off x="3637600" y="3493582"/>
            <a:ext cx="1505925" cy="338554"/>
          </a:xfrm>
          <a:prstGeom prst="rect">
            <a:avLst/>
          </a:prstGeom>
          <a:noFill/>
        </p:spPr>
        <p:txBody>
          <a:bodyPr wrap="none" rtlCol="0">
            <a:spAutoFit/>
          </a:bodyPr>
          <a:lstStyle/>
          <a:p>
            <a:r>
              <a:rPr lang="en-US" sz="1600" dirty="0"/>
              <a:t>We can use N2L</a:t>
            </a:r>
          </a:p>
        </p:txBody>
      </p:sp>
      <p:graphicFrame>
        <p:nvGraphicFramePr>
          <p:cNvPr id="13" name="Object 12">
            <a:extLst>
              <a:ext uri="{FF2B5EF4-FFF2-40B4-BE49-F238E27FC236}">
                <a16:creationId xmlns:a16="http://schemas.microsoft.com/office/drawing/2014/main" id="{8AE0CAAC-5FB9-45E6-8A85-6D9CC9C12371}"/>
              </a:ext>
            </a:extLst>
          </p:cNvPr>
          <p:cNvGraphicFramePr>
            <a:graphicFrameLocks noChangeAspect="1"/>
          </p:cNvGraphicFramePr>
          <p:nvPr>
            <p:extLst>
              <p:ext uri="{D42A27DB-BD31-4B8C-83A1-F6EECF244321}">
                <p14:modId xmlns:p14="http://schemas.microsoft.com/office/powerpoint/2010/main" val="65796908"/>
              </p:ext>
            </p:extLst>
          </p:nvPr>
        </p:nvGraphicFramePr>
        <p:xfrm>
          <a:off x="3673675" y="4380625"/>
          <a:ext cx="1028700" cy="306387"/>
        </p:xfrm>
        <a:graphic>
          <a:graphicData uri="http://schemas.openxmlformats.org/presentationml/2006/ole">
            <mc:AlternateContent xmlns:mc="http://schemas.openxmlformats.org/markup-compatibility/2006">
              <mc:Choice xmlns:v="urn:schemas-microsoft-com:vml" Requires="v">
                <p:oleObj spid="_x0000_s4190" name="Equation" r:id="rId9" imgW="863280" imgH="253800" progId="Equation.DSMT4">
                  <p:embed/>
                </p:oleObj>
              </mc:Choice>
              <mc:Fallback>
                <p:oleObj name="Equation" r:id="rId9" imgW="863280" imgH="253800" progId="Equation.DSMT4">
                  <p:embed/>
                  <p:pic>
                    <p:nvPicPr>
                      <p:cNvPr id="8" name="Object 7">
                        <a:extLst>
                          <a:ext uri="{FF2B5EF4-FFF2-40B4-BE49-F238E27FC236}">
                            <a16:creationId xmlns:a16="http://schemas.microsoft.com/office/drawing/2014/main" id="{39979A09-F795-419B-B67A-A92FDEED6942}"/>
                          </a:ext>
                        </a:extLst>
                      </p:cNvPr>
                      <p:cNvPicPr>
                        <a:picLocks noChangeAspect="1" noChangeArrowheads="1"/>
                      </p:cNvPicPr>
                      <p:nvPr/>
                    </p:nvPicPr>
                    <p:blipFill>
                      <a:blip r:embed="rId10"/>
                      <a:srcRect/>
                      <a:stretch>
                        <a:fillRect/>
                      </a:stretch>
                    </p:blipFill>
                    <p:spPr bwMode="auto">
                      <a:xfrm>
                        <a:off x="3673675" y="4380625"/>
                        <a:ext cx="1028700" cy="306387"/>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DEE4F7E5-D294-4593-8A2F-EF8AE84A5632}"/>
              </a:ext>
            </a:extLst>
          </p:cNvPr>
          <p:cNvSpPr txBox="1"/>
          <p:nvPr/>
        </p:nvSpPr>
        <p:spPr>
          <a:xfrm>
            <a:off x="3637600" y="3032065"/>
            <a:ext cx="4613186" cy="338554"/>
          </a:xfrm>
          <a:prstGeom prst="rect">
            <a:avLst/>
          </a:prstGeom>
          <a:noFill/>
        </p:spPr>
        <p:txBody>
          <a:bodyPr wrap="none" rtlCol="0">
            <a:spAutoFit/>
          </a:bodyPr>
          <a:lstStyle/>
          <a:p>
            <a:r>
              <a:rPr lang="en-US" sz="1600" dirty="0">
                <a:solidFill>
                  <a:srgbClr val="0070C0"/>
                </a:solidFill>
              </a:rPr>
              <a:t>(b) What electric field must exist between the plates?</a:t>
            </a:r>
          </a:p>
        </p:txBody>
      </p:sp>
      <p:graphicFrame>
        <p:nvGraphicFramePr>
          <p:cNvPr id="21" name="Object 20">
            <a:extLst>
              <a:ext uri="{FF2B5EF4-FFF2-40B4-BE49-F238E27FC236}">
                <a16:creationId xmlns:a16="http://schemas.microsoft.com/office/drawing/2014/main" id="{F75C49B9-B7CD-4C07-84F3-49C157987078}"/>
              </a:ext>
            </a:extLst>
          </p:cNvPr>
          <p:cNvGraphicFramePr>
            <a:graphicFrameLocks noChangeAspect="1"/>
          </p:cNvGraphicFramePr>
          <p:nvPr>
            <p:extLst>
              <p:ext uri="{D42A27DB-BD31-4B8C-83A1-F6EECF244321}">
                <p14:modId xmlns:p14="http://schemas.microsoft.com/office/powerpoint/2010/main" val="2776776405"/>
              </p:ext>
            </p:extLst>
          </p:nvPr>
        </p:nvGraphicFramePr>
        <p:xfrm>
          <a:off x="3706724" y="4778547"/>
          <a:ext cx="635000" cy="534987"/>
        </p:xfrm>
        <a:graphic>
          <a:graphicData uri="http://schemas.openxmlformats.org/presentationml/2006/ole">
            <mc:AlternateContent xmlns:mc="http://schemas.openxmlformats.org/markup-compatibility/2006">
              <mc:Choice xmlns:v="urn:schemas-microsoft-com:vml" Requires="v">
                <p:oleObj spid="_x0000_s4191" name="Equation" r:id="rId11" imgW="533160" imgH="444240" progId="Equation.DSMT4">
                  <p:embed/>
                </p:oleObj>
              </mc:Choice>
              <mc:Fallback>
                <p:oleObj name="Equation" r:id="rId11" imgW="533160" imgH="444240" progId="Equation.DSMT4">
                  <p:embed/>
                  <p:pic>
                    <p:nvPicPr>
                      <p:cNvPr id="13" name="Object 12">
                        <a:extLst>
                          <a:ext uri="{FF2B5EF4-FFF2-40B4-BE49-F238E27FC236}">
                            <a16:creationId xmlns:a16="http://schemas.microsoft.com/office/drawing/2014/main" id="{8AE0CAAC-5FB9-45E6-8A85-6D9CC9C12371}"/>
                          </a:ext>
                        </a:extLst>
                      </p:cNvPr>
                      <p:cNvPicPr>
                        <a:picLocks noChangeAspect="1" noChangeArrowheads="1"/>
                      </p:cNvPicPr>
                      <p:nvPr/>
                    </p:nvPicPr>
                    <p:blipFill>
                      <a:blip r:embed="rId12"/>
                      <a:srcRect/>
                      <a:stretch>
                        <a:fillRect/>
                      </a:stretch>
                    </p:blipFill>
                    <p:spPr bwMode="auto">
                      <a:xfrm>
                        <a:off x="3706724" y="4778547"/>
                        <a:ext cx="635000" cy="534987"/>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730AFDF3-4340-47E6-8B1C-B5E5B4B40F52}"/>
              </a:ext>
            </a:extLst>
          </p:cNvPr>
          <p:cNvGraphicFramePr>
            <a:graphicFrameLocks noChangeAspect="1"/>
          </p:cNvGraphicFramePr>
          <p:nvPr>
            <p:extLst>
              <p:ext uri="{D42A27DB-BD31-4B8C-83A1-F6EECF244321}">
                <p14:modId xmlns:p14="http://schemas.microsoft.com/office/powerpoint/2010/main" val="966833326"/>
              </p:ext>
            </p:extLst>
          </p:nvPr>
        </p:nvGraphicFramePr>
        <p:xfrm>
          <a:off x="3725921" y="5453291"/>
          <a:ext cx="827087" cy="506413"/>
        </p:xfrm>
        <a:graphic>
          <a:graphicData uri="http://schemas.openxmlformats.org/presentationml/2006/ole">
            <mc:AlternateContent xmlns:mc="http://schemas.openxmlformats.org/markup-compatibility/2006">
              <mc:Choice xmlns:v="urn:schemas-microsoft-com:vml" Requires="v">
                <p:oleObj spid="_x0000_s4192" name="Equation" r:id="rId13" imgW="736560" imgH="393480" progId="Equation.DSMT4">
                  <p:embed/>
                </p:oleObj>
              </mc:Choice>
              <mc:Fallback>
                <p:oleObj name="Equation" r:id="rId13" imgW="736560" imgH="393480" progId="Equation.DSMT4">
                  <p:embed/>
                  <p:pic>
                    <p:nvPicPr>
                      <p:cNvPr id="19" name="Object 18">
                        <a:extLst>
                          <a:ext uri="{FF2B5EF4-FFF2-40B4-BE49-F238E27FC236}">
                            <a16:creationId xmlns:a16="http://schemas.microsoft.com/office/drawing/2014/main" id="{6B7617A5-0F5A-47BF-9466-66281A3A463B}"/>
                          </a:ext>
                        </a:extLst>
                      </p:cNvPr>
                      <p:cNvPicPr>
                        <a:picLocks noChangeAspect="1" noChangeArrowheads="1"/>
                      </p:cNvPicPr>
                      <p:nvPr/>
                    </p:nvPicPr>
                    <p:blipFill>
                      <a:blip r:embed="rId14"/>
                      <a:srcRect/>
                      <a:stretch>
                        <a:fillRect/>
                      </a:stretch>
                    </p:blipFill>
                    <p:spPr bwMode="auto">
                      <a:xfrm>
                        <a:off x="3725921" y="5453291"/>
                        <a:ext cx="827087" cy="506413"/>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623431F1-8702-4986-B6C7-D367AF959313}"/>
              </a:ext>
            </a:extLst>
          </p:cNvPr>
          <p:cNvGraphicFramePr>
            <a:graphicFrameLocks noChangeAspect="1"/>
          </p:cNvGraphicFramePr>
          <p:nvPr>
            <p:extLst>
              <p:ext uri="{D42A27DB-BD31-4B8C-83A1-F6EECF244321}">
                <p14:modId xmlns:p14="http://schemas.microsoft.com/office/powerpoint/2010/main" val="338883839"/>
              </p:ext>
            </p:extLst>
          </p:nvPr>
        </p:nvGraphicFramePr>
        <p:xfrm>
          <a:off x="4553008" y="5046040"/>
          <a:ext cx="5888038" cy="949325"/>
        </p:xfrm>
        <a:graphic>
          <a:graphicData uri="http://schemas.openxmlformats.org/presentationml/2006/ole">
            <mc:AlternateContent xmlns:mc="http://schemas.openxmlformats.org/markup-compatibility/2006">
              <mc:Choice xmlns:v="urn:schemas-microsoft-com:vml" Requires="v">
                <p:oleObj spid="_x0000_s4193" name="Equation" r:id="rId15" imgW="4330440" imgH="698400" progId="Equation.DSMT4">
                  <p:embed/>
                </p:oleObj>
              </mc:Choice>
              <mc:Fallback>
                <p:oleObj name="Equation" r:id="rId15" imgW="4330440" imgH="698400" progId="Equation.DSMT4">
                  <p:embed/>
                  <p:pic>
                    <p:nvPicPr>
                      <p:cNvPr id="0" name=""/>
                      <p:cNvPicPr/>
                      <p:nvPr/>
                    </p:nvPicPr>
                    <p:blipFill>
                      <a:blip r:embed="rId16"/>
                      <a:stretch>
                        <a:fillRect/>
                      </a:stretch>
                    </p:blipFill>
                    <p:spPr>
                      <a:xfrm>
                        <a:off x="4553008" y="5046040"/>
                        <a:ext cx="5888038" cy="949325"/>
                      </a:xfrm>
                      <a:prstGeom prst="rect">
                        <a:avLst/>
                      </a:prstGeom>
                    </p:spPr>
                  </p:pic>
                </p:oleObj>
              </mc:Fallback>
            </mc:AlternateContent>
          </a:graphicData>
        </a:graphic>
      </p:graphicFrame>
    </p:spTree>
    <p:extLst>
      <p:ext uri="{BB962C8B-B14F-4D97-AF65-F5344CB8AC3E}">
        <p14:creationId xmlns:p14="http://schemas.microsoft.com/office/powerpoint/2010/main" val="29749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FB34A-7BD5-478C-A43D-110B21D31057}"/>
              </a:ext>
            </a:extLst>
          </p:cNvPr>
          <p:cNvSpPr txBox="1">
            <a:spLocks/>
          </p:cNvSpPr>
          <p:nvPr/>
        </p:nvSpPr>
        <p:spPr>
          <a:xfrm>
            <a:off x="4488290" y="312875"/>
            <a:ext cx="3833191" cy="61698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A.4 Electric Force</a:t>
            </a:r>
          </a:p>
        </p:txBody>
      </p:sp>
      <p:sp>
        <p:nvSpPr>
          <p:cNvPr id="4" name="TextBox 3">
            <a:extLst>
              <a:ext uri="{FF2B5EF4-FFF2-40B4-BE49-F238E27FC236}">
                <a16:creationId xmlns:a16="http://schemas.microsoft.com/office/drawing/2014/main" id="{94DC12A0-5014-4E74-8D47-F9C0F02D47FD}"/>
              </a:ext>
            </a:extLst>
          </p:cNvPr>
          <p:cNvSpPr txBox="1"/>
          <p:nvPr/>
        </p:nvSpPr>
        <p:spPr>
          <a:xfrm>
            <a:off x="722471" y="3140795"/>
            <a:ext cx="9166548" cy="338554"/>
          </a:xfrm>
          <a:prstGeom prst="rect">
            <a:avLst/>
          </a:prstGeom>
          <a:noFill/>
        </p:spPr>
        <p:txBody>
          <a:bodyPr wrap="none" rtlCol="0">
            <a:spAutoFit/>
          </a:bodyPr>
          <a:lstStyle/>
          <a:p>
            <a:r>
              <a:rPr lang="en-US" sz="1600" dirty="0">
                <a:solidFill>
                  <a:srgbClr val="0070C0"/>
                </a:solidFill>
              </a:rPr>
              <a:t>(c) What potential difference between the plates would suffice to create this field (by depositing that charge)</a:t>
            </a:r>
          </a:p>
        </p:txBody>
      </p:sp>
      <p:graphicFrame>
        <p:nvGraphicFramePr>
          <p:cNvPr id="5" name="Object 4">
            <a:extLst>
              <a:ext uri="{FF2B5EF4-FFF2-40B4-BE49-F238E27FC236}">
                <a16:creationId xmlns:a16="http://schemas.microsoft.com/office/drawing/2014/main" id="{5089E6F1-B832-4F7B-924C-D3653D7B0154}"/>
              </a:ext>
            </a:extLst>
          </p:cNvPr>
          <p:cNvGraphicFramePr>
            <a:graphicFrameLocks noChangeAspect="1"/>
          </p:cNvGraphicFramePr>
          <p:nvPr>
            <p:extLst>
              <p:ext uri="{D42A27DB-BD31-4B8C-83A1-F6EECF244321}">
                <p14:modId xmlns:p14="http://schemas.microsoft.com/office/powerpoint/2010/main" val="260440410"/>
              </p:ext>
            </p:extLst>
          </p:nvPr>
        </p:nvGraphicFramePr>
        <p:xfrm>
          <a:off x="877278" y="3591022"/>
          <a:ext cx="1436949" cy="634931"/>
        </p:xfrm>
        <a:graphic>
          <a:graphicData uri="http://schemas.openxmlformats.org/presentationml/2006/ole">
            <mc:AlternateContent xmlns:mc="http://schemas.openxmlformats.org/markup-compatibility/2006">
              <mc:Choice xmlns:v="urn:schemas-microsoft-com:vml" Requires="v">
                <p:oleObj spid="_x0000_s5229" name="Equation" r:id="rId3" imgW="1091880" imgH="482400" progId="Equation.DSMT4">
                  <p:embed/>
                </p:oleObj>
              </mc:Choice>
              <mc:Fallback>
                <p:oleObj name="Equation" r:id="rId3" imgW="1091880" imgH="482400" progId="Equation.DSMT4">
                  <p:embed/>
                  <p:pic>
                    <p:nvPicPr>
                      <p:cNvPr id="0" name=""/>
                      <p:cNvPicPr/>
                      <p:nvPr/>
                    </p:nvPicPr>
                    <p:blipFill>
                      <a:blip r:embed="rId4"/>
                      <a:stretch>
                        <a:fillRect/>
                      </a:stretch>
                    </p:blipFill>
                    <p:spPr>
                      <a:xfrm>
                        <a:off x="877278" y="3591022"/>
                        <a:ext cx="1436949" cy="634931"/>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23740787-55B6-419B-8EAF-A22E3BDC86A3}"/>
              </a:ext>
            </a:extLst>
          </p:cNvPr>
          <p:cNvSpPr txBox="1"/>
          <p:nvPr/>
        </p:nvSpPr>
        <p:spPr>
          <a:xfrm>
            <a:off x="722471" y="1021869"/>
            <a:ext cx="7786106" cy="584775"/>
          </a:xfrm>
          <a:prstGeom prst="rect">
            <a:avLst/>
          </a:prstGeom>
          <a:noFill/>
        </p:spPr>
        <p:txBody>
          <a:bodyPr wrap="none" rtlCol="0">
            <a:spAutoFit/>
          </a:bodyPr>
          <a:lstStyle/>
          <a:p>
            <a:r>
              <a:rPr lang="en-US" sz="1600" dirty="0">
                <a:solidFill>
                  <a:srgbClr val="0070C0"/>
                </a:solidFill>
              </a:rPr>
              <a:t>(b) how much charge must be pumped onto each of those plates (via battery) to create the </a:t>
            </a:r>
          </a:p>
          <a:p>
            <a:r>
              <a:rPr lang="en-US" sz="1600" dirty="0">
                <a:solidFill>
                  <a:srgbClr val="0070C0"/>
                </a:solidFill>
              </a:rPr>
              <a:t>electric field sufficient to suspend the oil drop?</a:t>
            </a:r>
            <a:endParaRPr lang="en-US" dirty="0">
              <a:solidFill>
                <a:srgbClr val="0070C0"/>
              </a:solidFill>
            </a:endParaRPr>
          </a:p>
        </p:txBody>
      </p:sp>
      <p:graphicFrame>
        <p:nvGraphicFramePr>
          <p:cNvPr id="7" name="Object 6">
            <a:extLst>
              <a:ext uri="{FF2B5EF4-FFF2-40B4-BE49-F238E27FC236}">
                <a16:creationId xmlns:a16="http://schemas.microsoft.com/office/drawing/2014/main" id="{EDA0D88C-8164-474F-AE1E-267F77FD7785}"/>
              </a:ext>
            </a:extLst>
          </p:cNvPr>
          <p:cNvGraphicFramePr>
            <a:graphicFrameLocks noChangeAspect="1"/>
          </p:cNvGraphicFramePr>
          <p:nvPr>
            <p:extLst>
              <p:ext uri="{D42A27DB-BD31-4B8C-83A1-F6EECF244321}">
                <p14:modId xmlns:p14="http://schemas.microsoft.com/office/powerpoint/2010/main" val="1357345287"/>
              </p:ext>
            </p:extLst>
          </p:nvPr>
        </p:nvGraphicFramePr>
        <p:xfrm>
          <a:off x="854014" y="1694872"/>
          <a:ext cx="1311275" cy="636588"/>
        </p:xfrm>
        <a:graphic>
          <a:graphicData uri="http://schemas.openxmlformats.org/presentationml/2006/ole">
            <mc:AlternateContent xmlns:mc="http://schemas.openxmlformats.org/markup-compatibility/2006">
              <mc:Choice xmlns:v="urn:schemas-microsoft-com:vml" Requires="v">
                <p:oleObj spid="_x0000_s5230" name="Equation" r:id="rId5" imgW="1168200" imgH="495000" progId="Equation.DSMT4">
                  <p:embed/>
                </p:oleObj>
              </mc:Choice>
              <mc:Fallback>
                <p:oleObj name="Equation" r:id="rId5" imgW="1168200" imgH="495000" progId="Equation.DSMT4">
                  <p:embed/>
                  <p:pic>
                    <p:nvPicPr>
                      <p:cNvPr id="19" name="Object 18">
                        <a:extLst>
                          <a:ext uri="{FF2B5EF4-FFF2-40B4-BE49-F238E27FC236}">
                            <a16:creationId xmlns:a16="http://schemas.microsoft.com/office/drawing/2014/main" id="{6B7617A5-0F5A-47BF-9466-66281A3A463B}"/>
                          </a:ext>
                        </a:extLst>
                      </p:cNvPr>
                      <p:cNvPicPr>
                        <a:picLocks noChangeAspect="1" noChangeArrowheads="1"/>
                      </p:cNvPicPr>
                      <p:nvPr/>
                    </p:nvPicPr>
                    <p:blipFill>
                      <a:blip r:embed="rId6"/>
                      <a:srcRect/>
                      <a:stretch>
                        <a:fillRect/>
                      </a:stretch>
                    </p:blipFill>
                    <p:spPr bwMode="auto">
                      <a:xfrm>
                        <a:off x="854014" y="1694872"/>
                        <a:ext cx="1311275" cy="636588"/>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95E9255E-A26F-413A-97FE-81CEA1F9EB3A}"/>
              </a:ext>
            </a:extLst>
          </p:cNvPr>
          <p:cNvGraphicFramePr>
            <a:graphicFrameLocks noChangeAspect="1"/>
          </p:cNvGraphicFramePr>
          <p:nvPr>
            <p:extLst>
              <p:ext uri="{D42A27DB-BD31-4B8C-83A1-F6EECF244321}">
                <p14:modId xmlns:p14="http://schemas.microsoft.com/office/powerpoint/2010/main" val="4115326703"/>
              </p:ext>
            </p:extLst>
          </p:nvPr>
        </p:nvGraphicFramePr>
        <p:xfrm>
          <a:off x="2207021" y="1722675"/>
          <a:ext cx="911225" cy="587375"/>
        </p:xfrm>
        <a:graphic>
          <a:graphicData uri="http://schemas.openxmlformats.org/presentationml/2006/ole">
            <mc:AlternateContent xmlns:mc="http://schemas.openxmlformats.org/markup-compatibility/2006">
              <mc:Choice xmlns:v="urn:schemas-microsoft-com:vml" Requires="v">
                <p:oleObj spid="_x0000_s5231" name="Equation" r:id="rId7" imgW="812520" imgH="457200" progId="Equation.DSMT4">
                  <p:embed/>
                </p:oleObj>
              </mc:Choice>
              <mc:Fallback>
                <p:oleObj name="Equation" r:id="rId7" imgW="812520" imgH="457200" progId="Equation.DSMT4">
                  <p:embed/>
                  <p:pic>
                    <p:nvPicPr>
                      <p:cNvPr id="7" name="Object 6">
                        <a:extLst>
                          <a:ext uri="{FF2B5EF4-FFF2-40B4-BE49-F238E27FC236}">
                            <a16:creationId xmlns:a16="http://schemas.microsoft.com/office/drawing/2014/main" id="{EDA0D88C-8164-474F-AE1E-267F77FD7785}"/>
                          </a:ext>
                        </a:extLst>
                      </p:cNvPr>
                      <p:cNvPicPr>
                        <a:picLocks noChangeAspect="1" noChangeArrowheads="1"/>
                      </p:cNvPicPr>
                      <p:nvPr/>
                    </p:nvPicPr>
                    <p:blipFill>
                      <a:blip r:embed="rId8"/>
                      <a:srcRect/>
                      <a:stretch>
                        <a:fillRect/>
                      </a:stretch>
                    </p:blipFill>
                    <p:spPr bwMode="auto">
                      <a:xfrm>
                        <a:off x="2207021" y="1722675"/>
                        <a:ext cx="911225" cy="58737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9BE24159-2EEF-4B8A-937E-357376DDEDC9}"/>
              </a:ext>
            </a:extLst>
          </p:cNvPr>
          <p:cNvGraphicFramePr>
            <a:graphicFrameLocks noChangeAspect="1"/>
          </p:cNvGraphicFramePr>
          <p:nvPr>
            <p:extLst>
              <p:ext uri="{D42A27DB-BD31-4B8C-83A1-F6EECF244321}">
                <p14:modId xmlns:p14="http://schemas.microsoft.com/office/powerpoint/2010/main" val="562935478"/>
              </p:ext>
            </p:extLst>
          </p:nvPr>
        </p:nvGraphicFramePr>
        <p:xfrm>
          <a:off x="3096489" y="1744085"/>
          <a:ext cx="398463" cy="587375"/>
        </p:xfrm>
        <a:graphic>
          <a:graphicData uri="http://schemas.openxmlformats.org/presentationml/2006/ole">
            <mc:AlternateContent xmlns:mc="http://schemas.openxmlformats.org/markup-compatibility/2006">
              <mc:Choice xmlns:v="urn:schemas-microsoft-com:vml" Requires="v">
                <p:oleObj spid="_x0000_s5232" name="Equation" r:id="rId9" imgW="355320" imgH="457200" progId="Equation.DSMT4">
                  <p:embed/>
                </p:oleObj>
              </mc:Choice>
              <mc:Fallback>
                <p:oleObj name="Equation" r:id="rId9" imgW="355320" imgH="457200" progId="Equation.DSMT4">
                  <p:embed/>
                  <p:pic>
                    <p:nvPicPr>
                      <p:cNvPr id="8" name="Object 7">
                        <a:extLst>
                          <a:ext uri="{FF2B5EF4-FFF2-40B4-BE49-F238E27FC236}">
                            <a16:creationId xmlns:a16="http://schemas.microsoft.com/office/drawing/2014/main" id="{95E9255E-A26F-413A-97FE-81CEA1F9EB3A}"/>
                          </a:ext>
                        </a:extLst>
                      </p:cNvPr>
                      <p:cNvPicPr>
                        <a:picLocks noChangeAspect="1" noChangeArrowheads="1"/>
                      </p:cNvPicPr>
                      <p:nvPr/>
                    </p:nvPicPr>
                    <p:blipFill>
                      <a:blip r:embed="rId10"/>
                      <a:srcRect/>
                      <a:stretch>
                        <a:fillRect/>
                      </a:stretch>
                    </p:blipFill>
                    <p:spPr bwMode="auto">
                      <a:xfrm>
                        <a:off x="3096489" y="1744085"/>
                        <a:ext cx="398463" cy="58737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643964A3-7A04-42D2-83DA-FF4E49757962}"/>
              </a:ext>
            </a:extLst>
          </p:cNvPr>
          <p:cNvGraphicFramePr>
            <a:graphicFrameLocks noChangeAspect="1"/>
          </p:cNvGraphicFramePr>
          <p:nvPr>
            <p:extLst>
              <p:ext uri="{D42A27DB-BD31-4B8C-83A1-F6EECF244321}">
                <p14:modId xmlns:p14="http://schemas.microsoft.com/office/powerpoint/2010/main" val="4180290566"/>
              </p:ext>
            </p:extLst>
          </p:nvPr>
        </p:nvGraphicFramePr>
        <p:xfrm>
          <a:off x="3525503" y="1760982"/>
          <a:ext cx="687971" cy="584775"/>
        </p:xfrm>
        <a:graphic>
          <a:graphicData uri="http://schemas.openxmlformats.org/presentationml/2006/ole">
            <mc:AlternateContent xmlns:mc="http://schemas.openxmlformats.org/markup-compatibility/2006">
              <mc:Choice xmlns:v="urn:schemas-microsoft-com:vml" Requires="v">
                <p:oleObj spid="_x0000_s5233" name="Equation" r:id="rId11" imgW="507960" imgH="431640" progId="Equation.DSMT4">
                  <p:embed/>
                </p:oleObj>
              </mc:Choice>
              <mc:Fallback>
                <p:oleObj name="Equation" r:id="rId11" imgW="507960" imgH="431640" progId="Equation.DSMT4">
                  <p:embed/>
                  <p:pic>
                    <p:nvPicPr>
                      <p:cNvPr id="0" name=""/>
                      <p:cNvPicPr/>
                      <p:nvPr/>
                    </p:nvPicPr>
                    <p:blipFill>
                      <a:blip r:embed="rId12"/>
                      <a:stretch>
                        <a:fillRect/>
                      </a:stretch>
                    </p:blipFill>
                    <p:spPr>
                      <a:xfrm>
                        <a:off x="3525503" y="1760982"/>
                        <a:ext cx="687971" cy="58477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6931A2DC-7CDD-45FA-93B3-2A64DC59DCBB}"/>
              </a:ext>
            </a:extLst>
          </p:cNvPr>
          <p:cNvGraphicFramePr>
            <a:graphicFrameLocks noChangeAspect="1"/>
          </p:cNvGraphicFramePr>
          <p:nvPr>
            <p:extLst>
              <p:ext uri="{D42A27DB-BD31-4B8C-83A1-F6EECF244321}">
                <p14:modId xmlns:p14="http://schemas.microsoft.com/office/powerpoint/2010/main" val="2310694529"/>
              </p:ext>
            </p:extLst>
          </p:nvPr>
        </p:nvGraphicFramePr>
        <p:xfrm>
          <a:off x="863386" y="2583019"/>
          <a:ext cx="919162" cy="338138"/>
        </p:xfrm>
        <a:graphic>
          <a:graphicData uri="http://schemas.openxmlformats.org/presentationml/2006/ole">
            <mc:AlternateContent xmlns:mc="http://schemas.openxmlformats.org/markup-compatibility/2006">
              <mc:Choice xmlns:v="urn:schemas-microsoft-com:vml" Requires="v">
                <p:oleObj spid="_x0000_s5234" name="Equation" r:id="rId13" imgW="622080" imgH="228600" progId="Equation.DSMT4">
                  <p:embed/>
                </p:oleObj>
              </mc:Choice>
              <mc:Fallback>
                <p:oleObj name="Equation" r:id="rId13" imgW="622080" imgH="228600" progId="Equation.DSMT4">
                  <p:embed/>
                  <p:pic>
                    <p:nvPicPr>
                      <p:cNvPr id="0" name=""/>
                      <p:cNvPicPr/>
                      <p:nvPr/>
                    </p:nvPicPr>
                    <p:blipFill>
                      <a:blip r:embed="rId14"/>
                      <a:stretch>
                        <a:fillRect/>
                      </a:stretch>
                    </p:blipFill>
                    <p:spPr>
                      <a:xfrm>
                        <a:off x="863386" y="2583019"/>
                        <a:ext cx="919162" cy="338138"/>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6D90C392-1E15-43F9-8D6E-4AFCBBBD37A7}"/>
              </a:ext>
            </a:extLst>
          </p:cNvPr>
          <p:cNvGraphicFramePr>
            <a:graphicFrameLocks noChangeAspect="1"/>
          </p:cNvGraphicFramePr>
          <p:nvPr>
            <p:extLst>
              <p:ext uri="{D42A27DB-BD31-4B8C-83A1-F6EECF244321}">
                <p14:modId xmlns:p14="http://schemas.microsoft.com/office/powerpoint/2010/main" val="4014028726"/>
              </p:ext>
            </p:extLst>
          </p:nvPr>
        </p:nvGraphicFramePr>
        <p:xfrm>
          <a:off x="1782548" y="2572413"/>
          <a:ext cx="4445000" cy="338138"/>
        </p:xfrm>
        <a:graphic>
          <a:graphicData uri="http://schemas.openxmlformats.org/presentationml/2006/ole">
            <mc:AlternateContent xmlns:mc="http://schemas.openxmlformats.org/markup-compatibility/2006">
              <mc:Choice xmlns:v="urn:schemas-microsoft-com:vml" Requires="v">
                <p:oleObj spid="_x0000_s5235" name="Equation" r:id="rId15" imgW="3009600" imgH="228600" progId="Equation.DSMT4">
                  <p:embed/>
                </p:oleObj>
              </mc:Choice>
              <mc:Fallback>
                <p:oleObj name="Equation" r:id="rId15" imgW="3009600" imgH="228600" progId="Equation.DSMT4">
                  <p:embed/>
                  <p:pic>
                    <p:nvPicPr>
                      <p:cNvPr id="11" name="Object 10">
                        <a:extLst>
                          <a:ext uri="{FF2B5EF4-FFF2-40B4-BE49-F238E27FC236}">
                            <a16:creationId xmlns:a16="http://schemas.microsoft.com/office/drawing/2014/main" id="{6931A2DC-7CDD-45FA-93B3-2A64DC59DCBB}"/>
                          </a:ext>
                        </a:extLst>
                      </p:cNvPr>
                      <p:cNvPicPr/>
                      <p:nvPr/>
                    </p:nvPicPr>
                    <p:blipFill>
                      <a:blip r:embed="rId16"/>
                      <a:stretch>
                        <a:fillRect/>
                      </a:stretch>
                    </p:blipFill>
                    <p:spPr>
                      <a:xfrm>
                        <a:off x="1782548" y="2572413"/>
                        <a:ext cx="4445000" cy="338138"/>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00C8EA4A-2BEA-4B44-BD35-CFD000923CAB}"/>
              </a:ext>
            </a:extLst>
          </p:cNvPr>
          <p:cNvGraphicFramePr>
            <a:graphicFrameLocks noChangeAspect="1"/>
          </p:cNvGraphicFramePr>
          <p:nvPr>
            <p:extLst>
              <p:ext uri="{D42A27DB-BD31-4B8C-83A1-F6EECF244321}">
                <p14:modId xmlns:p14="http://schemas.microsoft.com/office/powerpoint/2010/main" val="1741283011"/>
              </p:ext>
            </p:extLst>
          </p:nvPr>
        </p:nvGraphicFramePr>
        <p:xfrm>
          <a:off x="2381677" y="3573491"/>
          <a:ext cx="2106613" cy="652462"/>
        </p:xfrm>
        <a:graphic>
          <a:graphicData uri="http://schemas.openxmlformats.org/presentationml/2006/ole">
            <mc:AlternateContent xmlns:mc="http://schemas.openxmlformats.org/markup-compatibility/2006">
              <mc:Choice xmlns:v="urn:schemas-microsoft-com:vml" Requires="v">
                <p:oleObj spid="_x0000_s5236" name="Equation" r:id="rId17" imgW="1600200" imgH="495000" progId="Equation.DSMT4">
                  <p:embed/>
                </p:oleObj>
              </mc:Choice>
              <mc:Fallback>
                <p:oleObj name="Equation" r:id="rId17" imgW="1600200" imgH="495000" progId="Equation.DSMT4">
                  <p:embed/>
                  <p:pic>
                    <p:nvPicPr>
                      <p:cNvPr id="5" name="Object 4">
                        <a:extLst>
                          <a:ext uri="{FF2B5EF4-FFF2-40B4-BE49-F238E27FC236}">
                            <a16:creationId xmlns:a16="http://schemas.microsoft.com/office/drawing/2014/main" id="{5089E6F1-B832-4F7B-924C-D3653D7B0154}"/>
                          </a:ext>
                        </a:extLst>
                      </p:cNvPr>
                      <p:cNvPicPr/>
                      <p:nvPr/>
                    </p:nvPicPr>
                    <p:blipFill>
                      <a:blip r:embed="rId18"/>
                      <a:stretch>
                        <a:fillRect/>
                      </a:stretch>
                    </p:blipFill>
                    <p:spPr>
                      <a:xfrm>
                        <a:off x="2381677" y="3573491"/>
                        <a:ext cx="2106613" cy="652462"/>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1EF98CE4-E42B-4788-9CBD-6F9A35BA7808}"/>
              </a:ext>
            </a:extLst>
          </p:cNvPr>
          <p:cNvGraphicFramePr>
            <a:graphicFrameLocks noChangeAspect="1"/>
          </p:cNvGraphicFramePr>
          <p:nvPr>
            <p:extLst>
              <p:ext uri="{D42A27DB-BD31-4B8C-83A1-F6EECF244321}">
                <p14:modId xmlns:p14="http://schemas.microsoft.com/office/powerpoint/2010/main" val="1596016375"/>
              </p:ext>
            </p:extLst>
          </p:nvPr>
        </p:nvGraphicFramePr>
        <p:xfrm>
          <a:off x="4577103" y="3606828"/>
          <a:ext cx="1420812" cy="619125"/>
        </p:xfrm>
        <a:graphic>
          <a:graphicData uri="http://schemas.openxmlformats.org/presentationml/2006/ole">
            <mc:AlternateContent xmlns:mc="http://schemas.openxmlformats.org/markup-compatibility/2006">
              <mc:Choice xmlns:v="urn:schemas-microsoft-com:vml" Requires="v">
                <p:oleObj spid="_x0000_s5237" name="Equation" r:id="rId19" imgW="1079280" imgH="469800" progId="Equation.DSMT4">
                  <p:embed/>
                </p:oleObj>
              </mc:Choice>
              <mc:Fallback>
                <p:oleObj name="Equation" r:id="rId19" imgW="1079280" imgH="469800" progId="Equation.DSMT4">
                  <p:embed/>
                  <p:pic>
                    <p:nvPicPr>
                      <p:cNvPr id="13" name="Object 12">
                        <a:extLst>
                          <a:ext uri="{FF2B5EF4-FFF2-40B4-BE49-F238E27FC236}">
                            <a16:creationId xmlns:a16="http://schemas.microsoft.com/office/drawing/2014/main" id="{00C8EA4A-2BEA-4B44-BD35-CFD000923CAB}"/>
                          </a:ext>
                        </a:extLst>
                      </p:cNvPr>
                      <p:cNvPicPr/>
                      <p:nvPr/>
                    </p:nvPicPr>
                    <p:blipFill>
                      <a:blip r:embed="rId20"/>
                      <a:stretch>
                        <a:fillRect/>
                      </a:stretch>
                    </p:blipFill>
                    <p:spPr>
                      <a:xfrm>
                        <a:off x="4577103" y="3606828"/>
                        <a:ext cx="1420812" cy="619125"/>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6ED7DEBB-7BEF-4E21-BA40-D961A20B1A9D}"/>
              </a:ext>
            </a:extLst>
          </p:cNvPr>
          <p:cNvGraphicFramePr>
            <a:graphicFrameLocks noChangeAspect="1"/>
          </p:cNvGraphicFramePr>
          <p:nvPr>
            <p:extLst>
              <p:ext uri="{D42A27DB-BD31-4B8C-83A1-F6EECF244321}">
                <p14:modId xmlns:p14="http://schemas.microsoft.com/office/powerpoint/2010/main" val="958003938"/>
              </p:ext>
            </p:extLst>
          </p:nvPr>
        </p:nvGraphicFramePr>
        <p:xfrm>
          <a:off x="6096000" y="3735964"/>
          <a:ext cx="2038350" cy="301625"/>
        </p:xfrm>
        <a:graphic>
          <a:graphicData uri="http://schemas.openxmlformats.org/presentationml/2006/ole">
            <mc:AlternateContent xmlns:mc="http://schemas.openxmlformats.org/markup-compatibility/2006">
              <mc:Choice xmlns:v="urn:schemas-microsoft-com:vml" Requires="v">
                <p:oleObj spid="_x0000_s5238" name="Equation" r:id="rId21" imgW="1549080" imgH="228600" progId="Equation.DSMT4">
                  <p:embed/>
                </p:oleObj>
              </mc:Choice>
              <mc:Fallback>
                <p:oleObj name="Equation" r:id="rId21" imgW="1549080" imgH="228600" progId="Equation.DSMT4">
                  <p:embed/>
                  <p:pic>
                    <p:nvPicPr>
                      <p:cNvPr id="14" name="Object 13">
                        <a:extLst>
                          <a:ext uri="{FF2B5EF4-FFF2-40B4-BE49-F238E27FC236}">
                            <a16:creationId xmlns:a16="http://schemas.microsoft.com/office/drawing/2014/main" id="{1EF98CE4-E42B-4788-9CBD-6F9A35BA7808}"/>
                          </a:ext>
                        </a:extLst>
                      </p:cNvPr>
                      <p:cNvPicPr/>
                      <p:nvPr/>
                    </p:nvPicPr>
                    <p:blipFill>
                      <a:blip r:embed="rId22"/>
                      <a:stretch>
                        <a:fillRect/>
                      </a:stretch>
                    </p:blipFill>
                    <p:spPr>
                      <a:xfrm>
                        <a:off x="6096000" y="3735964"/>
                        <a:ext cx="2038350" cy="301625"/>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FB8EB13D-A306-436B-962E-E19CFACA60AE}"/>
              </a:ext>
            </a:extLst>
          </p:cNvPr>
          <p:cNvSpPr txBox="1"/>
          <p:nvPr/>
        </p:nvSpPr>
        <p:spPr>
          <a:xfrm>
            <a:off x="720881" y="4488637"/>
            <a:ext cx="9696950" cy="338554"/>
          </a:xfrm>
          <a:prstGeom prst="rect">
            <a:avLst/>
          </a:prstGeom>
          <a:noFill/>
        </p:spPr>
        <p:txBody>
          <a:bodyPr wrap="none" rtlCol="0">
            <a:spAutoFit/>
          </a:bodyPr>
          <a:lstStyle/>
          <a:p>
            <a:r>
              <a:rPr lang="en-US" sz="1600" dirty="0">
                <a:solidFill>
                  <a:srgbClr val="0070C0"/>
                </a:solidFill>
              </a:rPr>
              <a:t>(d) If we increased the potential difference to 45MV, how long would it take for the oil droplet to hit the top plate?</a:t>
            </a:r>
            <a:endParaRPr lang="en-US" dirty="0">
              <a:solidFill>
                <a:srgbClr val="0070C0"/>
              </a:solidFill>
            </a:endParaRPr>
          </a:p>
        </p:txBody>
      </p:sp>
      <p:sp>
        <p:nvSpPr>
          <p:cNvPr id="17" name="TextBox 16">
            <a:extLst>
              <a:ext uri="{FF2B5EF4-FFF2-40B4-BE49-F238E27FC236}">
                <a16:creationId xmlns:a16="http://schemas.microsoft.com/office/drawing/2014/main" id="{8A451FA2-157F-4D9F-AFA9-3AA4D117ADC0}"/>
              </a:ext>
            </a:extLst>
          </p:cNvPr>
          <p:cNvSpPr txBox="1"/>
          <p:nvPr/>
        </p:nvSpPr>
        <p:spPr>
          <a:xfrm>
            <a:off x="866316" y="4978240"/>
            <a:ext cx="3553024" cy="338554"/>
          </a:xfrm>
          <a:prstGeom prst="rect">
            <a:avLst/>
          </a:prstGeom>
          <a:noFill/>
        </p:spPr>
        <p:txBody>
          <a:bodyPr wrap="none" rtlCol="0">
            <a:spAutoFit/>
          </a:bodyPr>
          <a:lstStyle/>
          <a:p>
            <a:r>
              <a:rPr lang="en-US" sz="1600" dirty="0" err="1"/>
              <a:t>Gotta</a:t>
            </a:r>
            <a:r>
              <a:rPr lang="en-US" sz="1600" dirty="0"/>
              <a:t> figure out the new field strength…</a:t>
            </a:r>
            <a:endParaRPr lang="en-US" dirty="0"/>
          </a:p>
        </p:txBody>
      </p:sp>
      <p:graphicFrame>
        <p:nvGraphicFramePr>
          <p:cNvPr id="18" name="Object 17">
            <a:extLst>
              <a:ext uri="{FF2B5EF4-FFF2-40B4-BE49-F238E27FC236}">
                <a16:creationId xmlns:a16="http://schemas.microsoft.com/office/drawing/2014/main" id="{AC27CDF9-EBC4-41E2-82C5-2FA784346B7D}"/>
              </a:ext>
            </a:extLst>
          </p:cNvPr>
          <p:cNvGraphicFramePr>
            <a:graphicFrameLocks noChangeAspect="1"/>
          </p:cNvGraphicFramePr>
          <p:nvPr>
            <p:extLst>
              <p:ext uri="{D42A27DB-BD31-4B8C-83A1-F6EECF244321}">
                <p14:modId xmlns:p14="http://schemas.microsoft.com/office/powerpoint/2010/main" val="3804078000"/>
              </p:ext>
            </p:extLst>
          </p:nvPr>
        </p:nvGraphicFramePr>
        <p:xfrm>
          <a:off x="4486699" y="4896687"/>
          <a:ext cx="709875" cy="536350"/>
        </p:xfrm>
        <a:graphic>
          <a:graphicData uri="http://schemas.openxmlformats.org/presentationml/2006/ole">
            <mc:AlternateContent xmlns:mc="http://schemas.openxmlformats.org/markup-compatibility/2006">
              <mc:Choice xmlns:v="urn:schemas-microsoft-com:vml" Requires="v">
                <p:oleObj spid="_x0000_s5239" name="Equation" r:id="rId23" imgW="571320" imgH="431640" progId="Equation.DSMT4">
                  <p:embed/>
                </p:oleObj>
              </mc:Choice>
              <mc:Fallback>
                <p:oleObj name="Equation" r:id="rId23" imgW="571320" imgH="431640" progId="Equation.DSMT4">
                  <p:embed/>
                  <p:pic>
                    <p:nvPicPr>
                      <p:cNvPr id="0" name=""/>
                      <p:cNvPicPr/>
                      <p:nvPr/>
                    </p:nvPicPr>
                    <p:blipFill>
                      <a:blip r:embed="rId24"/>
                      <a:stretch>
                        <a:fillRect/>
                      </a:stretch>
                    </p:blipFill>
                    <p:spPr>
                      <a:xfrm>
                        <a:off x="4486699" y="4896687"/>
                        <a:ext cx="709875" cy="536350"/>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43E951A5-45D7-4F53-AAB1-6867D021A632}"/>
              </a:ext>
            </a:extLst>
          </p:cNvPr>
          <p:cNvGraphicFramePr>
            <a:graphicFrameLocks noChangeAspect="1"/>
          </p:cNvGraphicFramePr>
          <p:nvPr>
            <p:extLst>
              <p:ext uri="{D42A27DB-BD31-4B8C-83A1-F6EECF244321}">
                <p14:modId xmlns:p14="http://schemas.microsoft.com/office/powerpoint/2010/main" val="1515622888"/>
              </p:ext>
            </p:extLst>
          </p:nvPr>
        </p:nvGraphicFramePr>
        <p:xfrm>
          <a:off x="5263933" y="4885407"/>
          <a:ext cx="962025" cy="520700"/>
        </p:xfrm>
        <a:graphic>
          <a:graphicData uri="http://schemas.openxmlformats.org/presentationml/2006/ole">
            <mc:AlternateContent xmlns:mc="http://schemas.openxmlformats.org/markup-compatibility/2006">
              <mc:Choice xmlns:v="urn:schemas-microsoft-com:vml" Requires="v">
                <p:oleObj spid="_x0000_s5240" name="Equation" r:id="rId25" imgW="774360" imgH="419040" progId="Equation.DSMT4">
                  <p:embed/>
                </p:oleObj>
              </mc:Choice>
              <mc:Fallback>
                <p:oleObj name="Equation" r:id="rId25" imgW="774360" imgH="419040" progId="Equation.DSMT4">
                  <p:embed/>
                  <p:pic>
                    <p:nvPicPr>
                      <p:cNvPr id="18" name="Object 17">
                        <a:extLst>
                          <a:ext uri="{FF2B5EF4-FFF2-40B4-BE49-F238E27FC236}">
                            <a16:creationId xmlns:a16="http://schemas.microsoft.com/office/drawing/2014/main" id="{AC27CDF9-EBC4-41E2-82C5-2FA784346B7D}"/>
                          </a:ext>
                        </a:extLst>
                      </p:cNvPr>
                      <p:cNvPicPr/>
                      <p:nvPr/>
                    </p:nvPicPr>
                    <p:blipFill>
                      <a:blip r:embed="rId26"/>
                      <a:stretch>
                        <a:fillRect/>
                      </a:stretch>
                    </p:blipFill>
                    <p:spPr>
                      <a:xfrm>
                        <a:off x="5263933" y="4885407"/>
                        <a:ext cx="962025" cy="520700"/>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2A9A77E4-ABE8-4258-A3D3-354D288CFF71}"/>
              </a:ext>
            </a:extLst>
          </p:cNvPr>
          <p:cNvGraphicFramePr>
            <a:graphicFrameLocks noChangeAspect="1"/>
          </p:cNvGraphicFramePr>
          <p:nvPr>
            <p:extLst>
              <p:ext uri="{D42A27DB-BD31-4B8C-83A1-F6EECF244321}">
                <p14:modId xmlns:p14="http://schemas.microsoft.com/office/powerpoint/2010/main" val="1220140587"/>
              </p:ext>
            </p:extLst>
          </p:nvPr>
        </p:nvGraphicFramePr>
        <p:xfrm>
          <a:off x="6324598" y="4901387"/>
          <a:ext cx="898525" cy="488950"/>
        </p:xfrm>
        <a:graphic>
          <a:graphicData uri="http://schemas.openxmlformats.org/presentationml/2006/ole">
            <mc:AlternateContent xmlns:mc="http://schemas.openxmlformats.org/markup-compatibility/2006">
              <mc:Choice xmlns:v="urn:schemas-microsoft-com:vml" Requires="v">
                <p:oleObj spid="_x0000_s5241" name="Equation" r:id="rId27" imgW="723600" imgH="393480" progId="Equation.DSMT4">
                  <p:embed/>
                </p:oleObj>
              </mc:Choice>
              <mc:Fallback>
                <p:oleObj name="Equation" r:id="rId27" imgW="723600" imgH="393480" progId="Equation.DSMT4">
                  <p:embed/>
                  <p:pic>
                    <p:nvPicPr>
                      <p:cNvPr id="19" name="Object 18">
                        <a:extLst>
                          <a:ext uri="{FF2B5EF4-FFF2-40B4-BE49-F238E27FC236}">
                            <a16:creationId xmlns:a16="http://schemas.microsoft.com/office/drawing/2014/main" id="{43E951A5-45D7-4F53-AAB1-6867D021A632}"/>
                          </a:ext>
                        </a:extLst>
                      </p:cNvPr>
                      <p:cNvPicPr/>
                      <p:nvPr/>
                    </p:nvPicPr>
                    <p:blipFill>
                      <a:blip r:embed="rId28"/>
                      <a:stretch>
                        <a:fillRect/>
                      </a:stretch>
                    </p:blipFill>
                    <p:spPr>
                      <a:xfrm>
                        <a:off x="6324598" y="4901387"/>
                        <a:ext cx="898525" cy="488950"/>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893D2C79-0BA7-4359-AE9C-784557A9A4F7}"/>
              </a:ext>
            </a:extLst>
          </p:cNvPr>
          <p:cNvSpPr txBox="1"/>
          <p:nvPr/>
        </p:nvSpPr>
        <p:spPr>
          <a:xfrm>
            <a:off x="833099" y="5661133"/>
            <a:ext cx="3783921" cy="338554"/>
          </a:xfrm>
          <a:prstGeom prst="rect">
            <a:avLst/>
          </a:prstGeom>
          <a:noFill/>
        </p:spPr>
        <p:txBody>
          <a:bodyPr wrap="none" rtlCol="0">
            <a:spAutoFit/>
          </a:bodyPr>
          <a:lstStyle/>
          <a:p>
            <a:r>
              <a:rPr lang="en-US" sz="1600" dirty="0"/>
              <a:t>Then the acceleration of the charge will be:</a:t>
            </a:r>
          </a:p>
        </p:txBody>
      </p:sp>
      <p:graphicFrame>
        <p:nvGraphicFramePr>
          <p:cNvPr id="22" name="Object 21">
            <a:extLst>
              <a:ext uri="{FF2B5EF4-FFF2-40B4-BE49-F238E27FC236}">
                <a16:creationId xmlns:a16="http://schemas.microsoft.com/office/drawing/2014/main" id="{AE5C5DA5-A95D-462B-BC53-F36BA667409D}"/>
              </a:ext>
            </a:extLst>
          </p:cNvPr>
          <p:cNvGraphicFramePr>
            <a:graphicFrameLocks noChangeAspect="1"/>
          </p:cNvGraphicFramePr>
          <p:nvPr>
            <p:extLst>
              <p:ext uri="{D42A27DB-BD31-4B8C-83A1-F6EECF244321}">
                <p14:modId xmlns:p14="http://schemas.microsoft.com/office/powerpoint/2010/main" val="3593817688"/>
              </p:ext>
            </p:extLst>
          </p:nvPr>
        </p:nvGraphicFramePr>
        <p:xfrm>
          <a:off x="4613715" y="5536306"/>
          <a:ext cx="719791" cy="520700"/>
        </p:xfrm>
        <a:graphic>
          <a:graphicData uri="http://schemas.openxmlformats.org/presentationml/2006/ole">
            <mc:AlternateContent xmlns:mc="http://schemas.openxmlformats.org/markup-compatibility/2006">
              <mc:Choice xmlns:v="urn:schemas-microsoft-com:vml" Requires="v">
                <p:oleObj spid="_x0000_s5242" name="Equation" r:id="rId29" imgW="596880" imgH="431640" progId="Equation.DSMT4">
                  <p:embed/>
                </p:oleObj>
              </mc:Choice>
              <mc:Fallback>
                <p:oleObj name="Equation" r:id="rId29" imgW="596880" imgH="431640" progId="Equation.DSMT4">
                  <p:embed/>
                  <p:pic>
                    <p:nvPicPr>
                      <p:cNvPr id="0" name=""/>
                      <p:cNvPicPr/>
                      <p:nvPr/>
                    </p:nvPicPr>
                    <p:blipFill>
                      <a:blip r:embed="rId30"/>
                      <a:stretch>
                        <a:fillRect/>
                      </a:stretch>
                    </p:blipFill>
                    <p:spPr>
                      <a:xfrm>
                        <a:off x="4613715" y="5536306"/>
                        <a:ext cx="719791" cy="520700"/>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B1361283-7965-44CD-8626-ECFB742EA178}"/>
              </a:ext>
            </a:extLst>
          </p:cNvPr>
          <p:cNvGraphicFramePr>
            <a:graphicFrameLocks noChangeAspect="1"/>
          </p:cNvGraphicFramePr>
          <p:nvPr>
            <p:extLst>
              <p:ext uri="{D42A27DB-BD31-4B8C-83A1-F6EECF244321}">
                <p14:modId xmlns:p14="http://schemas.microsoft.com/office/powerpoint/2010/main" val="764375408"/>
              </p:ext>
            </p:extLst>
          </p:nvPr>
        </p:nvGraphicFramePr>
        <p:xfrm>
          <a:off x="5347607" y="5582343"/>
          <a:ext cx="1055688" cy="474663"/>
        </p:xfrm>
        <a:graphic>
          <a:graphicData uri="http://schemas.openxmlformats.org/presentationml/2006/ole">
            <mc:AlternateContent xmlns:mc="http://schemas.openxmlformats.org/markup-compatibility/2006">
              <mc:Choice xmlns:v="urn:schemas-microsoft-com:vml" Requires="v">
                <p:oleObj spid="_x0000_s5243" name="Equation" r:id="rId31" imgW="876240" imgH="393480" progId="Equation.DSMT4">
                  <p:embed/>
                </p:oleObj>
              </mc:Choice>
              <mc:Fallback>
                <p:oleObj name="Equation" r:id="rId31" imgW="876240" imgH="393480" progId="Equation.DSMT4">
                  <p:embed/>
                  <p:pic>
                    <p:nvPicPr>
                      <p:cNvPr id="22" name="Object 21">
                        <a:extLst>
                          <a:ext uri="{FF2B5EF4-FFF2-40B4-BE49-F238E27FC236}">
                            <a16:creationId xmlns:a16="http://schemas.microsoft.com/office/drawing/2014/main" id="{AE5C5DA5-A95D-462B-BC53-F36BA667409D}"/>
                          </a:ext>
                        </a:extLst>
                      </p:cNvPr>
                      <p:cNvPicPr/>
                      <p:nvPr/>
                    </p:nvPicPr>
                    <p:blipFill>
                      <a:blip r:embed="rId32"/>
                      <a:stretch>
                        <a:fillRect/>
                      </a:stretch>
                    </p:blipFill>
                    <p:spPr>
                      <a:xfrm>
                        <a:off x="5347607" y="5582343"/>
                        <a:ext cx="1055688" cy="474663"/>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F0D5B9D7-54D4-4CBF-8C74-39957A0771A9}"/>
              </a:ext>
            </a:extLst>
          </p:cNvPr>
          <p:cNvGraphicFramePr>
            <a:graphicFrameLocks noChangeAspect="1"/>
          </p:cNvGraphicFramePr>
          <p:nvPr>
            <p:extLst>
              <p:ext uri="{D42A27DB-BD31-4B8C-83A1-F6EECF244321}">
                <p14:modId xmlns:p14="http://schemas.microsoft.com/office/powerpoint/2010/main" val="527383210"/>
              </p:ext>
            </p:extLst>
          </p:nvPr>
        </p:nvGraphicFramePr>
        <p:xfrm>
          <a:off x="6417396" y="5552181"/>
          <a:ext cx="3181350" cy="504825"/>
        </p:xfrm>
        <a:graphic>
          <a:graphicData uri="http://schemas.openxmlformats.org/presentationml/2006/ole">
            <mc:AlternateContent xmlns:mc="http://schemas.openxmlformats.org/markup-compatibility/2006">
              <mc:Choice xmlns:v="urn:schemas-microsoft-com:vml" Requires="v">
                <p:oleObj spid="_x0000_s5244" name="Equation" r:id="rId33" imgW="2641320" imgH="419040" progId="Equation.DSMT4">
                  <p:embed/>
                </p:oleObj>
              </mc:Choice>
              <mc:Fallback>
                <p:oleObj name="Equation" r:id="rId33" imgW="2641320" imgH="419040" progId="Equation.DSMT4">
                  <p:embed/>
                  <p:pic>
                    <p:nvPicPr>
                      <p:cNvPr id="23" name="Object 22">
                        <a:extLst>
                          <a:ext uri="{FF2B5EF4-FFF2-40B4-BE49-F238E27FC236}">
                            <a16:creationId xmlns:a16="http://schemas.microsoft.com/office/drawing/2014/main" id="{B1361283-7965-44CD-8626-ECFB742EA178}"/>
                          </a:ext>
                        </a:extLst>
                      </p:cNvPr>
                      <p:cNvPicPr/>
                      <p:nvPr/>
                    </p:nvPicPr>
                    <p:blipFill>
                      <a:blip r:embed="rId34"/>
                      <a:stretch>
                        <a:fillRect/>
                      </a:stretch>
                    </p:blipFill>
                    <p:spPr>
                      <a:xfrm>
                        <a:off x="6417396" y="5552181"/>
                        <a:ext cx="3181350" cy="504825"/>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BDE38172-EB14-4D6E-8AEB-2812928C05E2}"/>
              </a:ext>
            </a:extLst>
          </p:cNvPr>
          <p:cNvGraphicFramePr>
            <a:graphicFrameLocks noChangeAspect="1"/>
          </p:cNvGraphicFramePr>
          <p:nvPr>
            <p:extLst>
              <p:ext uri="{D42A27DB-BD31-4B8C-83A1-F6EECF244321}">
                <p14:modId xmlns:p14="http://schemas.microsoft.com/office/powerpoint/2010/main" val="4203249009"/>
              </p:ext>
            </p:extLst>
          </p:nvPr>
        </p:nvGraphicFramePr>
        <p:xfrm>
          <a:off x="9612847" y="5681561"/>
          <a:ext cx="855663" cy="276225"/>
        </p:xfrm>
        <a:graphic>
          <a:graphicData uri="http://schemas.openxmlformats.org/presentationml/2006/ole">
            <mc:AlternateContent xmlns:mc="http://schemas.openxmlformats.org/markup-compatibility/2006">
              <mc:Choice xmlns:v="urn:schemas-microsoft-com:vml" Requires="v">
                <p:oleObj spid="_x0000_s5245" name="Equation" r:id="rId35" imgW="711000" imgH="228600" progId="Equation.DSMT4">
                  <p:embed/>
                </p:oleObj>
              </mc:Choice>
              <mc:Fallback>
                <p:oleObj name="Equation" r:id="rId35" imgW="711000" imgH="228600" progId="Equation.DSMT4">
                  <p:embed/>
                  <p:pic>
                    <p:nvPicPr>
                      <p:cNvPr id="23" name="Object 22">
                        <a:extLst>
                          <a:ext uri="{FF2B5EF4-FFF2-40B4-BE49-F238E27FC236}">
                            <a16:creationId xmlns:a16="http://schemas.microsoft.com/office/drawing/2014/main" id="{B1361283-7965-44CD-8626-ECFB742EA178}"/>
                          </a:ext>
                        </a:extLst>
                      </p:cNvPr>
                      <p:cNvPicPr/>
                      <p:nvPr/>
                    </p:nvPicPr>
                    <p:blipFill>
                      <a:blip r:embed="rId36"/>
                      <a:stretch>
                        <a:fillRect/>
                      </a:stretch>
                    </p:blipFill>
                    <p:spPr>
                      <a:xfrm>
                        <a:off x="9612847" y="5681561"/>
                        <a:ext cx="855663" cy="276225"/>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0E4F76AE-6B6B-4996-A6C6-B1C2C6EA292C}"/>
              </a:ext>
            </a:extLst>
          </p:cNvPr>
          <p:cNvSpPr txBox="1"/>
          <p:nvPr/>
        </p:nvSpPr>
        <p:spPr>
          <a:xfrm>
            <a:off x="863386" y="6294778"/>
            <a:ext cx="1826141" cy="338554"/>
          </a:xfrm>
          <a:prstGeom prst="rect">
            <a:avLst/>
          </a:prstGeom>
          <a:noFill/>
        </p:spPr>
        <p:txBody>
          <a:bodyPr wrap="none" rtlCol="0">
            <a:spAutoFit/>
          </a:bodyPr>
          <a:lstStyle/>
          <a:p>
            <a:r>
              <a:rPr lang="en-US" sz="1600" dirty="0"/>
              <a:t>And so time will be:</a:t>
            </a:r>
            <a:endParaRPr lang="en-US" dirty="0"/>
          </a:p>
        </p:txBody>
      </p:sp>
      <p:graphicFrame>
        <p:nvGraphicFramePr>
          <p:cNvPr id="27" name="Object 26">
            <a:extLst>
              <a:ext uri="{FF2B5EF4-FFF2-40B4-BE49-F238E27FC236}">
                <a16:creationId xmlns:a16="http://schemas.microsoft.com/office/drawing/2014/main" id="{B97181A3-DAD2-4EBF-899F-FA7E13E6A1B3}"/>
              </a:ext>
            </a:extLst>
          </p:cNvPr>
          <p:cNvGraphicFramePr>
            <a:graphicFrameLocks noChangeAspect="1"/>
          </p:cNvGraphicFramePr>
          <p:nvPr>
            <p:extLst>
              <p:ext uri="{D42A27DB-BD31-4B8C-83A1-F6EECF244321}">
                <p14:modId xmlns:p14="http://schemas.microsoft.com/office/powerpoint/2010/main" val="808012940"/>
              </p:ext>
            </p:extLst>
          </p:nvPr>
        </p:nvGraphicFramePr>
        <p:xfrm>
          <a:off x="2711164" y="6188381"/>
          <a:ext cx="1366978" cy="529704"/>
        </p:xfrm>
        <a:graphic>
          <a:graphicData uri="http://schemas.openxmlformats.org/presentationml/2006/ole">
            <mc:AlternateContent xmlns:mc="http://schemas.openxmlformats.org/markup-compatibility/2006">
              <mc:Choice xmlns:v="urn:schemas-microsoft-com:vml" Requires="v">
                <p:oleObj spid="_x0000_s5246" name="Equation" r:id="rId37" imgW="1015920" imgH="393480" progId="Equation.DSMT4">
                  <p:embed/>
                </p:oleObj>
              </mc:Choice>
              <mc:Fallback>
                <p:oleObj name="Equation" r:id="rId37" imgW="1015920" imgH="393480" progId="Equation.DSMT4">
                  <p:embed/>
                  <p:pic>
                    <p:nvPicPr>
                      <p:cNvPr id="0" name=""/>
                      <p:cNvPicPr/>
                      <p:nvPr/>
                    </p:nvPicPr>
                    <p:blipFill>
                      <a:blip r:embed="rId38"/>
                      <a:stretch>
                        <a:fillRect/>
                      </a:stretch>
                    </p:blipFill>
                    <p:spPr>
                      <a:xfrm>
                        <a:off x="2711164" y="6188381"/>
                        <a:ext cx="1366978" cy="529704"/>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E7EAA8C2-1AF6-4A4D-AB29-848368B3680C}"/>
              </a:ext>
            </a:extLst>
          </p:cNvPr>
          <p:cNvGraphicFramePr>
            <a:graphicFrameLocks noChangeAspect="1"/>
          </p:cNvGraphicFramePr>
          <p:nvPr>
            <p:extLst>
              <p:ext uri="{D42A27DB-BD31-4B8C-83A1-F6EECF244321}">
                <p14:modId xmlns:p14="http://schemas.microsoft.com/office/powerpoint/2010/main" val="3631631883"/>
              </p:ext>
            </p:extLst>
          </p:nvPr>
        </p:nvGraphicFramePr>
        <p:xfrm>
          <a:off x="4712435" y="6187205"/>
          <a:ext cx="2119313" cy="530225"/>
        </p:xfrm>
        <a:graphic>
          <a:graphicData uri="http://schemas.openxmlformats.org/presentationml/2006/ole">
            <mc:AlternateContent xmlns:mc="http://schemas.openxmlformats.org/markup-compatibility/2006">
              <mc:Choice xmlns:v="urn:schemas-microsoft-com:vml" Requires="v">
                <p:oleObj spid="_x0000_s5247" name="Equation" r:id="rId39" imgW="1574640" imgH="393480" progId="Equation.DSMT4">
                  <p:embed/>
                </p:oleObj>
              </mc:Choice>
              <mc:Fallback>
                <p:oleObj name="Equation" r:id="rId39" imgW="1574640" imgH="393480" progId="Equation.DSMT4">
                  <p:embed/>
                  <p:pic>
                    <p:nvPicPr>
                      <p:cNvPr id="27" name="Object 26">
                        <a:extLst>
                          <a:ext uri="{FF2B5EF4-FFF2-40B4-BE49-F238E27FC236}">
                            <a16:creationId xmlns:a16="http://schemas.microsoft.com/office/drawing/2014/main" id="{B97181A3-DAD2-4EBF-899F-FA7E13E6A1B3}"/>
                          </a:ext>
                        </a:extLst>
                      </p:cNvPr>
                      <p:cNvPicPr/>
                      <p:nvPr/>
                    </p:nvPicPr>
                    <p:blipFill>
                      <a:blip r:embed="rId40"/>
                      <a:stretch>
                        <a:fillRect/>
                      </a:stretch>
                    </p:blipFill>
                    <p:spPr>
                      <a:xfrm>
                        <a:off x="4712435" y="6187205"/>
                        <a:ext cx="2119313" cy="530225"/>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0EC2E71F-BD2C-4148-AF28-86C53C8DFDBA}"/>
              </a:ext>
            </a:extLst>
          </p:cNvPr>
          <p:cNvGraphicFramePr>
            <a:graphicFrameLocks noChangeAspect="1"/>
          </p:cNvGraphicFramePr>
          <p:nvPr>
            <p:extLst>
              <p:ext uri="{D42A27DB-BD31-4B8C-83A1-F6EECF244321}">
                <p14:modId xmlns:p14="http://schemas.microsoft.com/office/powerpoint/2010/main" val="1857491546"/>
              </p:ext>
            </p:extLst>
          </p:nvPr>
        </p:nvGraphicFramePr>
        <p:xfrm>
          <a:off x="7645770" y="6118942"/>
          <a:ext cx="1725613" cy="598488"/>
        </p:xfrm>
        <a:graphic>
          <a:graphicData uri="http://schemas.openxmlformats.org/presentationml/2006/ole">
            <mc:AlternateContent xmlns:mc="http://schemas.openxmlformats.org/markup-compatibility/2006">
              <mc:Choice xmlns:v="urn:schemas-microsoft-com:vml" Requires="v">
                <p:oleObj spid="_x0000_s5248" name="Equation" r:id="rId41" imgW="1282680" imgH="444240" progId="Equation.DSMT4">
                  <p:embed/>
                </p:oleObj>
              </mc:Choice>
              <mc:Fallback>
                <p:oleObj name="Equation" r:id="rId41" imgW="1282680" imgH="444240" progId="Equation.DSMT4">
                  <p:embed/>
                  <p:pic>
                    <p:nvPicPr>
                      <p:cNvPr id="28" name="Object 27">
                        <a:extLst>
                          <a:ext uri="{FF2B5EF4-FFF2-40B4-BE49-F238E27FC236}">
                            <a16:creationId xmlns:a16="http://schemas.microsoft.com/office/drawing/2014/main" id="{E7EAA8C2-1AF6-4A4D-AB29-848368B3680C}"/>
                          </a:ext>
                        </a:extLst>
                      </p:cNvPr>
                      <p:cNvPicPr/>
                      <p:nvPr/>
                    </p:nvPicPr>
                    <p:blipFill>
                      <a:blip r:embed="rId42"/>
                      <a:stretch>
                        <a:fillRect/>
                      </a:stretch>
                    </p:blipFill>
                    <p:spPr>
                      <a:xfrm>
                        <a:off x="7645770" y="6118942"/>
                        <a:ext cx="1725613" cy="598488"/>
                      </a:xfrm>
                      <a:prstGeom prst="rect">
                        <a:avLst/>
                      </a:prstGeom>
                    </p:spPr>
                  </p:pic>
                </p:oleObj>
              </mc:Fallback>
            </mc:AlternateContent>
          </a:graphicData>
        </a:graphic>
      </p:graphicFrame>
      <p:cxnSp>
        <p:nvCxnSpPr>
          <p:cNvPr id="31" name="Straight Arrow Connector 30">
            <a:extLst>
              <a:ext uri="{FF2B5EF4-FFF2-40B4-BE49-F238E27FC236}">
                <a16:creationId xmlns:a16="http://schemas.microsoft.com/office/drawing/2014/main" id="{3720B949-DEC8-4CC0-B010-5217EA74FEA0}"/>
              </a:ext>
            </a:extLst>
          </p:cNvPr>
          <p:cNvCxnSpPr/>
          <p:nvPr/>
        </p:nvCxnSpPr>
        <p:spPr>
          <a:xfrm flipV="1">
            <a:off x="4213474" y="6452317"/>
            <a:ext cx="363629" cy="117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A24EDD95-D762-498C-8998-474FB7483819}"/>
              </a:ext>
            </a:extLst>
          </p:cNvPr>
          <p:cNvCxnSpPr/>
          <p:nvPr/>
        </p:nvCxnSpPr>
        <p:spPr>
          <a:xfrm>
            <a:off x="6967330" y="6452317"/>
            <a:ext cx="5466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5750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2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243</TotalTime>
  <Words>512</Words>
  <Application>Microsoft Office PowerPoint</Application>
  <PresentationFormat>Widescreen</PresentationFormat>
  <Paragraphs>30</Paragraphs>
  <Slides>5</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5</vt:i4>
      </vt:variant>
    </vt:vector>
  </HeadingPairs>
  <TitlesOfParts>
    <vt:vector size="13" baseType="lpstr">
      <vt:lpstr>Arial</vt:lpstr>
      <vt:lpstr>Calibri</vt:lpstr>
      <vt:lpstr>Calibri Light</vt:lpstr>
      <vt:lpstr>Times New Roman</vt:lpstr>
      <vt:lpstr>Office Theme</vt:lpstr>
      <vt:lpstr>Bitmap Image</vt:lpstr>
      <vt:lpstr>Equation</vt:lpstr>
      <vt:lpstr>Paintbrush Picture</vt:lpstr>
      <vt:lpstr>A.4 Electric Force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A.4 Electric Force</dc:title>
  <dc:creator>Andrew Douglas</dc:creator>
  <cp:lastModifiedBy>Andrew Douglas</cp:lastModifiedBy>
  <cp:revision>31</cp:revision>
  <dcterms:created xsi:type="dcterms:W3CDTF">2018-04-17T02:50:13Z</dcterms:created>
  <dcterms:modified xsi:type="dcterms:W3CDTF">2018-04-18T22:16:00Z</dcterms:modified>
</cp:coreProperties>
</file>